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56" r:id="rId2"/>
    <p:sldId id="267" r:id="rId3"/>
    <p:sldId id="268" r:id="rId4"/>
    <p:sldId id="272" r:id="rId5"/>
    <p:sldId id="270" r:id="rId6"/>
    <p:sldId id="260" r:id="rId7"/>
    <p:sldId id="264" r:id="rId8"/>
    <p:sldId id="266" r:id="rId9"/>
    <p:sldId id="262" r:id="rId10"/>
    <p:sldId id="258" r:id="rId11"/>
    <p:sldId id="265" r:id="rId12"/>
    <p:sldId id="273" r:id="rId13"/>
    <p:sldId id="278" r:id="rId14"/>
    <p:sldId id="279" r:id="rId15"/>
    <p:sldId id="276" r:id="rId16"/>
    <p:sldId id="277" r:id="rId17"/>
    <p:sldId id="28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818D"/>
    <a:srgbClr val="ADB9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05" autoAdjust="0"/>
  </p:normalViewPr>
  <p:slideViewPr>
    <p:cSldViewPr>
      <p:cViewPr varScale="1">
        <p:scale>
          <a:sx n="105" d="100"/>
          <a:sy n="105" d="100"/>
        </p:scale>
        <p:origin x="1716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B68E5D-8E9D-4AD8-8C69-5A35C065245A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95E71D4-0ED6-4AF1-A3D4-1FC7530072C3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Заявление о строительных намерениях </a:t>
          </a:r>
        </a:p>
      </dgm:t>
    </dgm:pt>
    <dgm:pt modelId="{889E06F7-ACA8-4CFB-BB7B-BEC114FB1C91}" type="parTrans" cxnId="{771C75F8-B831-4594-A615-B6E21CAD05CF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8B5743-1C94-4AC9-AAAD-3E27BD88F71C}" type="sibTrans" cxnId="{771C75F8-B831-4594-A615-B6E21CAD05CF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endParaRPr lang="ru-RU" sz="12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A3F9AD-2611-492A-8248-928EE1A82605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Рассмотрение заявленных намерений на соответствие действующим градостроительным документам и регламентам</a:t>
          </a:r>
          <a:endParaRPr lang="ru-RU" sz="1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650C83-8A18-49A8-9319-8FE31228BF25}" type="parTrans" cxnId="{836ECA51-CF62-4E60-A2F7-AC110E46DA64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8C9512-4384-4792-880E-5BC973F51F4C}" type="sibTrans" cxnId="{836ECA51-CF62-4E60-A2F7-AC110E46DA64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endParaRPr lang="ru-RU" sz="12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5AF14C-A9EB-4691-A9C1-99943641CDF5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Рассмотрение эскизного проекта на градостроительном совете</a:t>
          </a:r>
        </a:p>
        <a:p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(20 рабочих дней)</a:t>
          </a:r>
          <a:endParaRPr lang="ru-RU" sz="1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D1A29F-9DDA-46A3-B2BB-ABD6284FF903}" type="parTrans" cxnId="{30AAAE2B-239C-45FB-A81B-AB577CAC13A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97B44F-1E90-42D0-87FE-BA70774DFA49}" type="sibTrans" cxnId="{30AAAE2B-239C-45FB-A81B-AB577CAC13AD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endParaRPr lang="ru-RU" sz="12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8A22938-1BCC-49B0-B736-7060025667B6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Разработка проекта застройки</a:t>
          </a:r>
          <a:endParaRPr lang="ru-RU" sz="1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10F5BB-47A7-4D4C-8861-99C756889F6C}" type="parTrans" cxnId="{7A55B693-7318-47A3-B65F-2C352B60A3C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EE213D-7CBF-4B7C-A579-1E2DD841B988}" type="sibTrans" cxnId="{7A55B693-7318-47A3-B65F-2C352B60A3C6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endParaRPr lang="ru-RU" sz="12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B80237-2811-465E-A7DB-EA812343F603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Разработка градостроительного заключения на изменение целевого назначения земельного участка</a:t>
          </a:r>
        </a:p>
        <a:p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(14 рабочих дней)</a:t>
          </a:r>
          <a:endParaRPr lang="ru-RU" sz="1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2594AC-B5AF-4435-9D96-072EDE4DF6AA}" type="parTrans" cxnId="{0F1E4AB2-FBE0-431A-BC77-348F24C581A0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50A19B-01C1-44F2-863D-F7C0C0939C19}" type="sibTrans" cxnId="{0F1E4AB2-FBE0-431A-BC77-348F24C581A0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endParaRPr lang="ru-RU" sz="12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1F0409-D060-49A6-8F18-5DAEDEBB41BC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Подготовка Архитектурно-планировочных условий</a:t>
          </a:r>
        </a:p>
      </dgm:t>
    </dgm:pt>
    <dgm:pt modelId="{97B10D3E-F18D-472A-A3C9-23364245786C}" type="parTrans" cxnId="{322F591E-3CE3-4675-9EE4-FF0839783658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3672CD-71D4-410B-87FF-31E068D72992}" type="sibTrans" cxnId="{322F591E-3CE3-4675-9EE4-FF0839783658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endParaRPr lang="ru-RU" sz="12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EBE640-15F1-4BF0-ACAA-129005122318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Запросы в инженерные службы</a:t>
          </a:r>
          <a:endParaRPr lang="ru-RU" sz="1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BA08C0-B2F7-4DDC-908C-8603092FFBE9}" type="parTrans" cxnId="{5D99FCF2-AFB2-40C0-BDC9-3611BA24E4D1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03D61F-4409-44DD-B866-1F9D8258F256}" type="sibTrans" cxnId="{5D99FCF2-AFB2-40C0-BDC9-3611BA24E4D1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endParaRPr lang="ru-RU" sz="12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D506A2-4967-490E-AB14-0E7C008E0330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Получение технических условий </a:t>
          </a:r>
          <a:endParaRPr lang="ru-RU" sz="1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B5E978-9781-49E9-9C6E-BA311C9F92DC}" type="parTrans" cxnId="{71F05AB6-3733-450E-AB26-5B577D304C2A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31D659-9BF8-4E29-B1CC-66456482258F}" type="sibTrans" cxnId="{71F05AB6-3733-450E-AB26-5B577D304C2A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endParaRPr lang="ru-RU" sz="12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7F0C20-9B5D-4FEE-9E9C-8D707B74FE2C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9. Подготовка Инженерно-технических условий</a:t>
          </a:r>
        </a:p>
        <a:p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(20 рабочих дней)</a:t>
          </a:r>
          <a:endParaRPr lang="ru-RU" sz="1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673257-AC0B-4F93-8AE1-E9A4E77E6AA0}" type="parTrans" cxnId="{B2C2D109-A0C5-4572-B049-BFB552952D40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2D92A4-3A46-4286-A402-320247EDF9DB}" type="sibTrans" cxnId="{B2C2D109-A0C5-4572-B049-BFB552952D40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endParaRPr lang="ru-RU" sz="12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C1D8ED-C451-4EA1-AB13-C7ACFCB2069E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10. Проектирование объекта </a:t>
          </a:r>
        </a:p>
      </dgm:t>
    </dgm:pt>
    <dgm:pt modelId="{F00B1AB1-C4B6-4848-94E8-43B21D475AE3}" type="parTrans" cxnId="{F81036BE-A545-4EE9-9C30-F77A1E16C40F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DFFA9C-C0AE-410D-A5A4-D2886266DED5}" type="sibTrans" cxnId="{F81036BE-A545-4EE9-9C30-F77A1E16C40F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endParaRPr lang="ru-RU" sz="12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67F5BE-882A-4580-8D32-B793DB042786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11. Согласование проекта</a:t>
          </a:r>
        </a:p>
        <a:p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(10 рабочих дней)</a:t>
          </a:r>
          <a:endParaRPr lang="ru-RU" sz="1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B0D768-FA6F-4A14-B4A5-23E53B1F0879}" type="parTrans" cxnId="{42AFDCE2-5BAC-410D-8EA2-7ADEC8F5E9B5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DF2EF5-705E-4A03-98FF-E4636BA6B4A3}" type="sibTrans" cxnId="{42AFDCE2-5BAC-410D-8EA2-7ADEC8F5E9B5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endParaRPr lang="ru-RU" sz="12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568DA3-3226-4836-91B0-67F15671CFF7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12. Экспертиза проекта</a:t>
          </a:r>
        </a:p>
        <a:p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(30 рабочих дней) </a:t>
          </a:r>
          <a:endParaRPr lang="ru-RU" sz="1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9AE3BF-0F14-4B2D-BCF1-3D2A0F1B8360}" type="parTrans" cxnId="{8F921EF2-27CD-4121-BC31-DF5A0047B26F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2708D2-1617-4443-8BC7-44988059668D}" type="sibTrans" cxnId="{8F921EF2-27CD-4121-BC31-DF5A0047B26F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7AA443-C3C7-455B-BBC3-F5A670908786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Общий срок получения разрешительных документов </a:t>
          </a:r>
        </a:p>
        <a:p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94 рабочих дня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139B73-EECB-42AF-86F7-6AE7DE7702BB}" type="parTrans" cxnId="{A55D5B8B-B415-42F6-A234-CFBBB242C509}">
      <dgm:prSet/>
      <dgm:spPr/>
      <dgm:t>
        <a:bodyPr/>
        <a:lstStyle/>
        <a:p>
          <a:endParaRPr lang="ru-RU"/>
        </a:p>
      </dgm:t>
    </dgm:pt>
    <dgm:pt modelId="{AFDF5AC6-2836-4648-9E06-CAAB0417CA6C}" type="sibTrans" cxnId="{A55D5B8B-B415-42F6-A234-CFBBB242C509}">
      <dgm:prSet/>
      <dgm:spPr/>
      <dgm:t>
        <a:bodyPr/>
        <a:lstStyle/>
        <a:p>
          <a:endParaRPr lang="ru-RU"/>
        </a:p>
      </dgm:t>
    </dgm:pt>
    <dgm:pt modelId="{1355DBE8-1E2C-4712-8FB0-0A8843697F60}" type="pres">
      <dgm:prSet presAssocID="{2DB68E5D-8E9D-4AD8-8C69-5A35C065245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65EAE1-AB34-4EE2-9993-7B1AE075C113}" type="pres">
      <dgm:prSet presAssocID="{795E71D4-0ED6-4AF1-A3D4-1FC7530072C3}" presName="node" presStyleLbl="node1" presStyleIdx="0" presStyleCnt="13" custLinFactNeighborX="-7028" custLinFactNeighborY="-15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1B7478-F06D-4E57-BE0A-C0C46B391FC6}" type="pres">
      <dgm:prSet presAssocID="{3C8B5743-1C94-4AC9-AAAD-3E27BD88F71C}" presName="sibTrans" presStyleLbl="sibTrans1D1" presStyleIdx="0" presStyleCnt="12"/>
      <dgm:spPr/>
      <dgm:t>
        <a:bodyPr/>
        <a:lstStyle/>
        <a:p>
          <a:endParaRPr lang="ru-RU"/>
        </a:p>
      </dgm:t>
    </dgm:pt>
    <dgm:pt modelId="{A98A5AD4-70CF-4593-86F8-B18E02400D81}" type="pres">
      <dgm:prSet presAssocID="{3C8B5743-1C94-4AC9-AAAD-3E27BD88F71C}" presName="connectorText" presStyleLbl="sibTrans1D1" presStyleIdx="0" presStyleCnt="12"/>
      <dgm:spPr/>
      <dgm:t>
        <a:bodyPr/>
        <a:lstStyle/>
        <a:p>
          <a:endParaRPr lang="ru-RU"/>
        </a:p>
      </dgm:t>
    </dgm:pt>
    <dgm:pt modelId="{054C3044-0F8B-4236-8FF3-1D4C97463C97}" type="pres">
      <dgm:prSet presAssocID="{30A3F9AD-2611-492A-8248-928EE1A82605}" presName="node" presStyleLbl="node1" presStyleIdx="1" presStyleCnt="13" custScaleX="129127" custLinFactNeighborX="1329" custLinFactNeighborY="-135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1CDB9F-CAF3-4E74-A9B8-70F716E34657}" type="pres">
      <dgm:prSet presAssocID="{858C9512-4384-4792-880E-5BC973F51F4C}" presName="sibTrans" presStyleLbl="sibTrans1D1" presStyleIdx="1" presStyleCnt="12"/>
      <dgm:spPr/>
      <dgm:t>
        <a:bodyPr/>
        <a:lstStyle/>
        <a:p>
          <a:endParaRPr lang="ru-RU"/>
        </a:p>
      </dgm:t>
    </dgm:pt>
    <dgm:pt modelId="{B42EE47A-35F3-4468-B2A0-9FB972C9F43E}" type="pres">
      <dgm:prSet presAssocID="{858C9512-4384-4792-880E-5BC973F51F4C}" presName="connectorText" presStyleLbl="sibTrans1D1" presStyleIdx="1" presStyleCnt="12"/>
      <dgm:spPr/>
      <dgm:t>
        <a:bodyPr/>
        <a:lstStyle/>
        <a:p>
          <a:endParaRPr lang="ru-RU"/>
        </a:p>
      </dgm:t>
    </dgm:pt>
    <dgm:pt modelId="{0C492C22-47BA-46B5-8E17-2C2ADCC1B8ED}" type="pres">
      <dgm:prSet presAssocID="{275AF14C-A9EB-4691-A9C1-99943641CDF5}" presName="node" presStyleLbl="node1" presStyleIdx="2" presStyleCnt="13" custLinFactNeighborX="1746" custLinFactNeighborY="-15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04986E-ED76-4E63-8272-93F88DDB1C87}" type="pres">
      <dgm:prSet presAssocID="{BA97B44F-1E90-42D0-87FE-BA70774DFA49}" presName="sibTrans" presStyleLbl="sibTrans1D1" presStyleIdx="2" presStyleCnt="12"/>
      <dgm:spPr/>
      <dgm:t>
        <a:bodyPr/>
        <a:lstStyle/>
        <a:p>
          <a:endParaRPr lang="ru-RU"/>
        </a:p>
      </dgm:t>
    </dgm:pt>
    <dgm:pt modelId="{1D80F5BC-E34A-4C32-9117-C4A5223BDC91}" type="pres">
      <dgm:prSet presAssocID="{BA97B44F-1E90-42D0-87FE-BA70774DFA49}" presName="connectorText" presStyleLbl="sibTrans1D1" presStyleIdx="2" presStyleCnt="12"/>
      <dgm:spPr/>
      <dgm:t>
        <a:bodyPr/>
        <a:lstStyle/>
        <a:p>
          <a:endParaRPr lang="ru-RU"/>
        </a:p>
      </dgm:t>
    </dgm:pt>
    <dgm:pt modelId="{07F10AB3-AE58-4D78-91B4-60AC0016602E}" type="pres">
      <dgm:prSet presAssocID="{C8A22938-1BCC-49B0-B736-7060025667B6}" presName="node" presStyleLbl="node1" presStyleIdx="3" presStyleCnt="13" custLinFactNeighborX="-7028" custLinFactNeighborY="13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698FE2-3F61-42A1-B645-5A732CCA9E76}" type="pres">
      <dgm:prSet presAssocID="{B1EE213D-7CBF-4B7C-A579-1E2DD841B988}" presName="sibTrans" presStyleLbl="sibTrans1D1" presStyleIdx="3" presStyleCnt="12"/>
      <dgm:spPr/>
      <dgm:t>
        <a:bodyPr/>
        <a:lstStyle/>
        <a:p>
          <a:endParaRPr lang="ru-RU"/>
        </a:p>
      </dgm:t>
    </dgm:pt>
    <dgm:pt modelId="{592FC820-5E0E-401F-8D5B-E282B2920C39}" type="pres">
      <dgm:prSet presAssocID="{B1EE213D-7CBF-4B7C-A579-1E2DD841B988}" presName="connectorText" presStyleLbl="sibTrans1D1" presStyleIdx="3" presStyleCnt="12"/>
      <dgm:spPr/>
      <dgm:t>
        <a:bodyPr/>
        <a:lstStyle/>
        <a:p>
          <a:endParaRPr lang="ru-RU"/>
        </a:p>
      </dgm:t>
    </dgm:pt>
    <dgm:pt modelId="{165A9136-CD0E-456B-B31A-005EB6A658BD}" type="pres">
      <dgm:prSet presAssocID="{85B80237-2811-465E-A7DB-EA812343F603}" presName="node" presStyleLbl="node1" presStyleIdx="4" presStyleCnt="13" custScaleX="176271" custLinFactNeighborX="1329" custLinFactNeighborY="13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166EC2-0A90-4B6C-BF6F-4C420932D99D}" type="pres">
      <dgm:prSet presAssocID="{8A50A19B-01C1-44F2-863D-F7C0C0939C19}" presName="sibTrans" presStyleLbl="sibTrans1D1" presStyleIdx="4" presStyleCnt="12"/>
      <dgm:spPr/>
      <dgm:t>
        <a:bodyPr/>
        <a:lstStyle/>
        <a:p>
          <a:endParaRPr lang="ru-RU"/>
        </a:p>
      </dgm:t>
    </dgm:pt>
    <dgm:pt modelId="{1505D764-2727-458B-8EBA-3DABCF27C43E}" type="pres">
      <dgm:prSet presAssocID="{8A50A19B-01C1-44F2-863D-F7C0C0939C19}" presName="connectorText" presStyleLbl="sibTrans1D1" presStyleIdx="4" presStyleCnt="12"/>
      <dgm:spPr/>
      <dgm:t>
        <a:bodyPr/>
        <a:lstStyle/>
        <a:p>
          <a:endParaRPr lang="ru-RU"/>
        </a:p>
      </dgm:t>
    </dgm:pt>
    <dgm:pt modelId="{CD105C8E-8176-49CA-AC32-0804E21DDBDE}" type="pres">
      <dgm:prSet presAssocID="{DE1F0409-D060-49A6-8F18-5DAEDEBB41BC}" presName="node" presStyleLbl="node1" presStyleIdx="5" presStyleCnt="13" custLinFactX="-175910" custLinFactY="42597" custLinFactNeighborX="-200000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E4A0CE-BFB0-49D3-85A3-4E88440196B4}" type="pres">
      <dgm:prSet presAssocID="{643672CD-71D4-410B-87FF-31E068D72992}" presName="sibTrans" presStyleLbl="sibTrans1D1" presStyleIdx="5" presStyleCnt="12"/>
      <dgm:spPr/>
      <dgm:t>
        <a:bodyPr/>
        <a:lstStyle/>
        <a:p>
          <a:endParaRPr lang="ru-RU"/>
        </a:p>
      </dgm:t>
    </dgm:pt>
    <dgm:pt modelId="{8FD25175-B6AE-40CD-9DF4-B0D2ACF4DE7B}" type="pres">
      <dgm:prSet presAssocID="{643672CD-71D4-410B-87FF-31E068D72992}" presName="connectorText" presStyleLbl="sibTrans1D1" presStyleIdx="5" presStyleCnt="12"/>
      <dgm:spPr/>
      <dgm:t>
        <a:bodyPr/>
        <a:lstStyle/>
        <a:p>
          <a:endParaRPr lang="ru-RU"/>
        </a:p>
      </dgm:t>
    </dgm:pt>
    <dgm:pt modelId="{6142BD56-6547-4624-86AC-223C4D3C8FAB}" type="pres">
      <dgm:prSet presAssocID="{63EBE640-15F1-4BF0-ACAA-129005122318}" presName="node" presStyleLbl="node1" presStyleIdx="6" presStyleCnt="13" custLinFactX="7380" custLinFactNeighborX="100000" custLinFactNeighborY="42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00AF2C-9D25-4028-8A56-FB479D22E5B2}" type="pres">
      <dgm:prSet presAssocID="{2003D61F-4409-44DD-B866-1F9D8258F256}" presName="sibTrans" presStyleLbl="sibTrans1D1" presStyleIdx="6" presStyleCnt="12"/>
      <dgm:spPr/>
      <dgm:t>
        <a:bodyPr/>
        <a:lstStyle/>
        <a:p>
          <a:endParaRPr lang="ru-RU"/>
        </a:p>
      </dgm:t>
    </dgm:pt>
    <dgm:pt modelId="{2CF2A4B1-290D-4421-B033-90279E271945}" type="pres">
      <dgm:prSet presAssocID="{2003D61F-4409-44DD-B866-1F9D8258F256}" presName="connectorText" presStyleLbl="sibTrans1D1" presStyleIdx="6" presStyleCnt="12"/>
      <dgm:spPr/>
      <dgm:t>
        <a:bodyPr/>
        <a:lstStyle/>
        <a:p>
          <a:endParaRPr lang="ru-RU"/>
        </a:p>
      </dgm:t>
    </dgm:pt>
    <dgm:pt modelId="{F04FFD6C-CB84-4814-BDDE-EF6CF557E343}" type="pres">
      <dgm:prSet presAssocID="{E8D506A2-4967-490E-AB14-0E7C008E0330}" presName="node" presStyleLbl="node1" presStyleIdx="7" presStyleCnt="13" custLinFactX="11500" custLinFactNeighborX="100000" custLinFactNeighborY="42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EB5D9E-1C4B-4E59-BA5C-7685FBE246A8}" type="pres">
      <dgm:prSet presAssocID="{8331D659-9BF8-4E29-B1CC-66456482258F}" presName="sibTrans" presStyleLbl="sibTrans1D1" presStyleIdx="7" presStyleCnt="12"/>
      <dgm:spPr/>
      <dgm:t>
        <a:bodyPr/>
        <a:lstStyle/>
        <a:p>
          <a:endParaRPr lang="ru-RU"/>
        </a:p>
      </dgm:t>
    </dgm:pt>
    <dgm:pt modelId="{9AB7D715-37A5-4E82-8384-F7A3F157C38A}" type="pres">
      <dgm:prSet presAssocID="{8331D659-9BF8-4E29-B1CC-66456482258F}" presName="connectorText" presStyleLbl="sibTrans1D1" presStyleIdx="7" presStyleCnt="12"/>
      <dgm:spPr/>
      <dgm:t>
        <a:bodyPr/>
        <a:lstStyle/>
        <a:p>
          <a:endParaRPr lang="ru-RU"/>
        </a:p>
      </dgm:t>
    </dgm:pt>
    <dgm:pt modelId="{02EECCDE-835B-4035-A26B-3EB687815C95}" type="pres">
      <dgm:prSet presAssocID="{587F0C20-9B5D-4FEE-9E9C-8D707B74FE2C}" presName="node" presStyleLbl="node1" presStyleIdx="8" presStyleCnt="13" custLinFactX="7145" custLinFactNeighborX="100000" custLinFactNeighborY="42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77292C-31B2-48EF-9723-783FF83434C7}" type="pres">
      <dgm:prSet presAssocID="{9B2D92A4-3A46-4286-A402-320247EDF9DB}" presName="sibTrans" presStyleLbl="sibTrans1D1" presStyleIdx="8" presStyleCnt="12"/>
      <dgm:spPr/>
      <dgm:t>
        <a:bodyPr/>
        <a:lstStyle/>
        <a:p>
          <a:endParaRPr lang="ru-RU"/>
        </a:p>
      </dgm:t>
    </dgm:pt>
    <dgm:pt modelId="{DC1A7F0D-30AA-4197-941E-E90B35006C2F}" type="pres">
      <dgm:prSet presAssocID="{9B2D92A4-3A46-4286-A402-320247EDF9DB}" presName="connectorText" presStyleLbl="sibTrans1D1" presStyleIdx="8" presStyleCnt="12"/>
      <dgm:spPr/>
      <dgm:t>
        <a:bodyPr/>
        <a:lstStyle/>
        <a:p>
          <a:endParaRPr lang="ru-RU"/>
        </a:p>
      </dgm:t>
    </dgm:pt>
    <dgm:pt modelId="{BA57028F-DAC1-42EB-A7E3-EA037514A6AD}" type="pres">
      <dgm:prSet presAssocID="{04C1D8ED-C451-4EA1-AB13-C7ACFCB2069E}" presName="node" presStyleLbl="node1" presStyleIdx="9" presStyleCnt="13" custLinFactX="-176028" custLinFactY="38446" custLinFactNeighborX="-200000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3B2393-0755-46C6-A2F2-67C76ABD4799}" type="pres">
      <dgm:prSet presAssocID="{D8DFFA9C-C0AE-410D-A5A4-D2886266DED5}" presName="sibTrans" presStyleLbl="sibTrans1D1" presStyleIdx="9" presStyleCnt="12"/>
      <dgm:spPr/>
      <dgm:t>
        <a:bodyPr/>
        <a:lstStyle/>
        <a:p>
          <a:endParaRPr lang="ru-RU"/>
        </a:p>
      </dgm:t>
    </dgm:pt>
    <dgm:pt modelId="{09C3BC27-8DD3-4ABA-975A-6578ACB4A24B}" type="pres">
      <dgm:prSet presAssocID="{D8DFFA9C-C0AE-410D-A5A4-D2886266DED5}" presName="connectorText" presStyleLbl="sibTrans1D1" presStyleIdx="9" presStyleCnt="12"/>
      <dgm:spPr/>
      <dgm:t>
        <a:bodyPr/>
        <a:lstStyle/>
        <a:p>
          <a:endParaRPr lang="ru-RU"/>
        </a:p>
      </dgm:t>
    </dgm:pt>
    <dgm:pt modelId="{FEBCF277-CA58-46FC-A900-90F91C191FDD}" type="pres">
      <dgm:prSet presAssocID="{3667F5BE-882A-4580-8D32-B793DB042786}" presName="node" presStyleLbl="node1" presStyleIdx="10" presStyleCnt="13" custLinFactX="15855" custLinFactNeighborX="100000" custLinFactNeighborY="1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9CA389-EE72-483F-9841-B2F1CE957C6D}" type="pres">
      <dgm:prSet presAssocID="{D1DF2EF5-705E-4A03-98FF-E4636BA6B4A3}" presName="sibTrans" presStyleLbl="sibTrans1D1" presStyleIdx="10" presStyleCnt="12"/>
      <dgm:spPr/>
      <dgm:t>
        <a:bodyPr/>
        <a:lstStyle/>
        <a:p>
          <a:endParaRPr lang="ru-RU"/>
        </a:p>
      </dgm:t>
    </dgm:pt>
    <dgm:pt modelId="{B0EDA90B-B9C6-423D-9712-054B330EA6AD}" type="pres">
      <dgm:prSet presAssocID="{D1DF2EF5-705E-4A03-98FF-E4636BA6B4A3}" presName="connectorText" presStyleLbl="sibTrans1D1" presStyleIdx="10" presStyleCnt="12"/>
      <dgm:spPr/>
      <dgm:t>
        <a:bodyPr/>
        <a:lstStyle/>
        <a:p>
          <a:endParaRPr lang="ru-RU"/>
        </a:p>
      </dgm:t>
    </dgm:pt>
    <dgm:pt modelId="{D5978FE6-F581-49ED-9053-8A4FF06C5D95}" type="pres">
      <dgm:prSet presAssocID="{85568DA3-3226-4836-91B0-67F15671CFF7}" presName="node" presStyleLbl="node1" presStyleIdx="11" presStyleCnt="13" custLinFactX="7263" custLinFactNeighborX="100000" custLinFactNeighborY="1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B72BC4-745E-43DE-B323-4EEBB2641032}" type="pres">
      <dgm:prSet presAssocID="{2C2708D2-1617-4443-8BC7-44988059668D}" presName="sibTrans" presStyleLbl="sibTrans1D1" presStyleIdx="11" presStyleCnt="12"/>
      <dgm:spPr/>
      <dgm:t>
        <a:bodyPr/>
        <a:lstStyle/>
        <a:p>
          <a:endParaRPr lang="ru-RU"/>
        </a:p>
      </dgm:t>
    </dgm:pt>
    <dgm:pt modelId="{16DBC188-A939-47B6-8E71-CE1E43AD3B04}" type="pres">
      <dgm:prSet presAssocID="{2C2708D2-1617-4443-8BC7-44988059668D}" presName="connectorText" presStyleLbl="sibTrans1D1" presStyleIdx="11" presStyleCnt="12"/>
      <dgm:spPr/>
      <dgm:t>
        <a:bodyPr/>
        <a:lstStyle/>
        <a:p>
          <a:endParaRPr lang="ru-RU"/>
        </a:p>
      </dgm:t>
    </dgm:pt>
    <dgm:pt modelId="{26F405B0-A015-4DEF-9736-D89320854A46}" type="pres">
      <dgm:prSet presAssocID="{9C7AA443-C3C7-455B-BBC3-F5A670908786}" presName="node" presStyleLbl="node1" presStyleIdx="12" presStyleCnt="13" custLinFactX="2908" custLinFactNeighborX="100000" custLinFactNeighborY="1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F9D5DEF-8142-4B83-AB05-F48177C26C43}" type="presOf" srcId="{04C1D8ED-C451-4EA1-AB13-C7ACFCB2069E}" destId="{BA57028F-DAC1-42EB-A7E3-EA037514A6AD}" srcOrd="0" destOrd="0" presId="urn:microsoft.com/office/officeart/2005/8/layout/bProcess3"/>
    <dgm:cxn modelId="{242592CD-FD8E-44FB-A0B3-571B8FCB724E}" type="presOf" srcId="{BA97B44F-1E90-42D0-87FE-BA70774DFA49}" destId="{1D80F5BC-E34A-4C32-9117-C4A5223BDC91}" srcOrd="1" destOrd="0" presId="urn:microsoft.com/office/officeart/2005/8/layout/bProcess3"/>
    <dgm:cxn modelId="{5D8542EE-93B5-4CED-B946-4C96FB1DF88F}" type="presOf" srcId="{2003D61F-4409-44DD-B866-1F9D8258F256}" destId="{2CF2A4B1-290D-4421-B033-90279E271945}" srcOrd="1" destOrd="0" presId="urn:microsoft.com/office/officeart/2005/8/layout/bProcess3"/>
    <dgm:cxn modelId="{AA6F289F-AB31-467A-BC97-9E7B12BBE62F}" type="presOf" srcId="{B1EE213D-7CBF-4B7C-A579-1E2DD841B988}" destId="{89698FE2-3F61-42A1-B645-5A732CCA9E76}" srcOrd="0" destOrd="0" presId="urn:microsoft.com/office/officeart/2005/8/layout/bProcess3"/>
    <dgm:cxn modelId="{BB6A0184-901A-4359-A821-681389ACCCFC}" type="presOf" srcId="{8331D659-9BF8-4E29-B1CC-66456482258F}" destId="{9AB7D715-37A5-4E82-8384-F7A3F157C38A}" srcOrd="1" destOrd="0" presId="urn:microsoft.com/office/officeart/2005/8/layout/bProcess3"/>
    <dgm:cxn modelId="{30AAAE2B-239C-45FB-A81B-AB577CAC13AD}" srcId="{2DB68E5D-8E9D-4AD8-8C69-5A35C065245A}" destId="{275AF14C-A9EB-4691-A9C1-99943641CDF5}" srcOrd="2" destOrd="0" parTransId="{E5D1A29F-9DDA-46A3-B2BB-ABD6284FF903}" sibTransId="{BA97B44F-1E90-42D0-87FE-BA70774DFA49}"/>
    <dgm:cxn modelId="{A55D5B8B-B415-42F6-A234-CFBBB242C509}" srcId="{2DB68E5D-8E9D-4AD8-8C69-5A35C065245A}" destId="{9C7AA443-C3C7-455B-BBC3-F5A670908786}" srcOrd="12" destOrd="0" parTransId="{04139B73-EECB-42AF-86F7-6AE7DE7702BB}" sibTransId="{AFDF5AC6-2836-4648-9E06-CAAB0417CA6C}"/>
    <dgm:cxn modelId="{078C1277-7D98-4A70-B864-19D65A57033F}" type="presOf" srcId="{E8D506A2-4967-490E-AB14-0E7C008E0330}" destId="{F04FFD6C-CB84-4814-BDDE-EF6CF557E343}" srcOrd="0" destOrd="0" presId="urn:microsoft.com/office/officeart/2005/8/layout/bProcess3"/>
    <dgm:cxn modelId="{2A52EC25-9FF6-4B19-8E1B-B758D6A4AFF4}" type="presOf" srcId="{85568DA3-3226-4836-91B0-67F15671CFF7}" destId="{D5978FE6-F581-49ED-9053-8A4FF06C5D95}" srcOrd="0" destOrd="0" presId="urn:microsoft.com/office/officeart/2005/8/layout/bProcess3"/>
    <dgm:cxn modelId="{6D62D286-3178-4B45-95E4-21DD5F070742}" type="presOf" srcId="{9C7AA443-C3C7-455B-BBC3-F5A670908786}" destId="{26F405B0-A015-4DEF-9736-D89320854A46}" srcOrd="0" destOrd="0" presId="urn:microsoft.com/office/officeart/2005/8/layout/bProcess3"/>
    <dgm:cxn modelId="{71F05AB6-3733-450E-AB26-5B577D304C2A}" srcId="{2DB68E5D-8E9D-4AD8-8C69-5A35C065245A}" destId="{E8D506A2-4967-490E-AB14-0E7C008E0330}" srcOrd="7" destOrd="0" parTransId="{E7B5E978-9781-49E9-9C6E-BA311C9F92DC}" sibTransId="{8331D659-9BF8-4E29-B1CC-66456482258F}"/>
    <dgm:cxn modelId="{EB155060-2630-48CA-A427-09F1AD777880}" type="presOf" srcId="{30A3F9AD-2611-492A-8248-928EE1A82605}" destId="{054C3044-0F8B-4236-8FF3-1D4C97463C97}" srcOrd="0" destOrd="0" presId="urn:microsoft.com/office/officeart/2005/8/layout/bProcess3"/>
    <dgm:cxn modelId="{8EBC6C6A-E305-45D6-8385-8782D4353FE6}" type="presOf" srcId="{858C9512-4384-4792-880E-5BC973F51F4C}" destId="{1B1CDB9F-CAF3-4E74-A9B8-70F716E34657}" srcOrd="0" destOrd="0" presId="urn:microsoft.com/office/officeart/2005/8/layout/bProcess3"/>
    <dgm:cxn modelId="{A8ABC685-1037-42C1-B621-293786FE0A6A}" type="presOf" srcId="{643672CD-71D4-410B-87FF-31E068D72992}" destId="{8FD25175-B6AE-40CD-9DF4-B0D2ACF4DE7B}" srcOrd="1" destOrd="0" presId="urn:microsoft.com/office/officeart/2005/8/layout/bProcess3"/>
    <dgm:cxn modelId="{24826ED6-31F4-493C-9EF1-BA1F28B2BA13}" type="presOf" srcId="{BA97B44F-1E90-42D0-87FE-BA70774DFA49}" destId="{6D04986E-ED76-4E63-8272-93F88DDB1C87}" srcOrd="0" destOrd="0" presId="urn:microsoft.com/office/officeart/2005/8/layout/bProcess3"/>
    <dgm:cxn modelId="{3C6017C3-5581-4D22-8106-343589B6A557}" type="presOf" srcId="{2DB68E5D-8E9D-4AD8-8C69-5A35C065245A}" destId="{1355DBE8-1E2C-4712-8FB0-0A8843697F60}" srcOrd="0" destOrd="0" presId="urn:microsoft.com/office/officeart/2005/8/layout/bProcess3"/>
    <dgm:cxn modelId="{5D669274-AAA8-4247-BF72-AFA610350B78}" type="presOf" srcId="{2C2708D2-1617-4443-8BC7-44988059668D}" destId="{16DBC188-A939-47B6-8E71-CE1E43AD3B04}" srcOrd="1" destOrd="0" presId="urn:microsoft.com/office/officeart/2005/8/layout/bProcess3"/>
    <dgm:cxn modelId="{95A9D803-33F5-4360-A2BF-24F437F12C7C}" type="presOf" srcId="{587F0C20-9B5D-4FEE-9E9C-8D707B74FE2C}" destId="{02EECCDE-835B-4035-A26B-3EB687815C95}" srcOrd="0" destOrd="0" presId="urn:microsoft.com/office/officeart/2005/8/layout/bProcess3"/>
    <dgm:cxn modelId="{48D917E6-F4FD-4B6F-BA5A-B5EA4529E6AB}" type="presOf" srcId="{8A50A19B-01C1-44F2-863D-F7C0C0939C19}" destId="{11166EC2-0A90-4B6C-BF6F-4C420932D99D}" srcOrd="0" destOrd="0" presId="urn:microsoft.com/office/officeart/2005/8/layout/bProcess3"/>
    <dgm:cxn modelId="{AE98705D-849D-4174-A616-05B885901552}" type="presOf" srcId="{8331D659-9BF8-4E29-B1CC-66456482258F}" destId="{B9EB5D9E-1C4B-4E59-BA5C-7685FBE246A8}" srcOrd="0" destOrd="0" presId="urn:microsoft.com/office/officeart/2005/8/layout/bProcess3"/>
    <dgm:cxn modelId="{BA5408C3-5688-4103-9D4A-550DCC8EED2D}" type="presOf" srcId="{C8A22938-1BCC-49B0-B736-7060025667B6}" destId="{07F10AB3-AE58-4D78-91B4-60AC0016602E}" srcOrd="0" destOrd="0" presId="urn:microsoft.com/office/officeart/2005/8/layout/bProcess3"/>
    <dgm:cxn modelId="{38089774-3B07-490B-B477-E522D25F9D01}" type="presOf" srcId="{D8DFFA9C-C0AE-410D-A5A4-D2886266DED5}" destId="{09C3BC27-8DD3-4ABA-975A-6578ACB4A24B}" srcOrd="1" destOrd="0" presId="urn:microsoft.com/office/officeart/2005/8/layout/bProcess3"/>
    <dgm:cxn modelId="{C275F8F6-65A4-4173-B875-B9007A818297}" type="presOf" srcId="{63EBE640-15F1-4BF0-ACAA-129005122318}" destId="{6142BD56-6547-4624-86AC-223C4D3C8FAB}" srcOrd="0" destOrd="0" presId="urn:microsoft.com/office/officeart/2005/8/layout/bProcess3"/>
    <dgm:cxn modelId="{7A55B693-7318-47A3-B65F-2C352B60A3C6}" srcId="{2DB68E5D-8E9D-4AD8-8C69-5A35C065245A}" destId="{C8A22938-1BCC-49B0-B736-7060025667B6}" srcOrd="3" destOrd="0" parTransId="{4A10F5BB-47A7-4D4C-8861-99C756889F6C}" sibTransId="{B1EE213D-7CBF-4B7C-A579-1E2DD841B988}"/>
    <dgm:cxn modelId="{09C53BB6-8761-4D69-9686-1AF0156767C1}" type="presOf" srcId="{2C2708D2-1617-4443-8BC7-44988059668D}" destId="{28B72BC4-745E-43DE-B323-4EEBB2641032}" srcOrd="0" destOrd="0" presId="urn:microsoft.com/office/officeart/2005/8/layout/bProcess3"/>
    <dgm:cxn modelId="{674DFBD8-4EF3-4199-BC92-5A2D9F2F7B2F}" type="presOf" srcId="{8A50A19B-01C1-44F2-863D-F7C0C0939C19}" destId="{1505D764-2727-458B-8EBA-3DABCF27C43E}" srcOrd="1" destOrd="0" presId="urn:microsoft.com/office/officeart/2005/8/layout/bProcess3"/>
    <dgm:cxn modelId="{836ECA51-CF62-4E60-A2F7-AC110E46DA64}" srcId="{2DB68E5D-8E9D-4AD8-8C69-5A35C065245A}" destId="{30A3F9AD-2611-492A-8248-928EE1A82605}" srcOrd="1" destOrd="0" parTransId="{F6650C83-8A18-49A8-9319-8FE31228BF25}" sibTransId="{858C9512-4384-4792-880E-5BC973F51F4C}"/>
    <dgm:cxn modelId="{B2393AB8-A48D-47EE-8A51-96EB15D90508}" type="presOf" srcId="{9B2D92A4-3A46-4286-A402-320247EDF9DB}" destId="{2477292C-31B2-48EF-9723-783FF83434C7}" srcOrd="0" destOrd="0" presId="urn:microsoft.com/office/officeart/2005/8/layout/bProcess3"/>
    <dgm:cxn modelId="{2C3E90AF-8C99-4999-BF8E-A719E8245217}" type="presOf" srcId="{3C8B5743-1C94-4AC9-AAAD-3E27BD88F71C}" destId="{B81B7478-F06D-4E57-BE0A-C0C46B391FC6}" srcOrd="0" destOrd="0" presId="urn:microsoft.com/office/officeart/2005/8/layout/bProcess3"/>
    <dgm:cxn modelId="{083F1A1E-B5E3-4238-933E-F4F4A9547518}" type="presOf" srcId="{275AF14C-A9EB-4691-A9C1-99943641CDF5}" destId="{0C492C22-47BA-46B5-8E17-2C2ADCC1B8ED}" srcOrd="0" destOrd="0" presId="urn:microsoft.com/office/officeart/2005/8/layout/bProcess3"/>
    <dgm:cxn modelId="{38296848-6F89-4D8B-AD81-BAB0ABACDCC5}" type="presOf" srcId="{3667F5BE-882A-4580-8D32-B793DB042786}" destId="{FEBCF277-CA58-46FC-A900-90F91C191FDD}" srcOrd="0" destOrd="0" presId="urn:microsoft.com/office/officeart/2005/8/layout/bProcess3"/>
    <dgm:cxn modelId="{0F1E4AB2-FBE0-431A-BC77-348F24C581A0}" srcId="{2DB68E5D-8E9D-4AD8-8C69-5A35C065245A}" destId="{85B80237-2811-465E-A7DB-EA812343F603}" srcOrd="4" destOrd="0" parTransId="{702594AC-B5AF-4435-9D96-072EDE4DF6AA}" sibTransId="{8A50A19B-01C1-44F2-863D-F7C0C0939C19}"/>
    <dgm:cxn modelId="{A28AEEFC-3EC3-4F06-8B8A-DC5F56877F5B}" type="presOf" srcId="{D1DF2EF5-705E-4A03-98FF-E4636BA6B4A3}" destId="{489CA389-EE72-483F-9841-B2F1CE957C6D}" srcOrd="0" destOrd="0" presId="urn:microsoft.com/office/officeart/2005/8/layout/bProcess3"/>
    <dgm:cxn modelId="{FE9FF7C5-02A2-414D-8931-433591542A43}" type="presOf" srcId="{858C9512-4384-4792-880E-5BC973F51F4C}" destId="{B42EE47A-35F3-4468-B2A0-9FB972C9F43E}" srcOrd="1" destOrd="0" presId="urn:microsoft.com/office/officeart/2005/8/layout/bProcess3"/>
    <dgm:cxn modelId="{108A88A3-6535-49FD-8495-C9C7A62B8DEE}" type="presOf" srcId="{795E71D4-0ED6-4AF1-A3D4-1FC7530072C3}" destId="{E065EAE1-AB34-4EE2-9993-7B1AE075C113}" srcOrd="0" destOrd="0" presId="urn:microsoft.com/office/officeart/2005/8/layout/bProcess3"/>
    <dgm:cxn modelId="{97C07C34-0649-44AE-8C2F-B4E9D2674BBD}" type="presOf" srcId="{D1DF2EF5-705E-4A03-98FF-E4636BA6B4A3}" destId="{B0EDA90B-B9C6-423D-9712-054B330EA6AD}" srcOrd="1" destOrd="0" presId="urn:microsoft.com/office/officeart/2005/8/layout/bProcess3"/>
    <dgm:cxn modelId="{A0225D51-3635-41B0-857E-287B712D5F0E}" type="presOf" srcId="{2003D61F-4409-44DD-B866-1F9D8258F256}" destId="{F600AF2C-9D25-4028-8A56-FB479D22E5B2}" srcOrd="0" destOrd="0" presId="urn:microsoft.com/office/officeart/2005/8/layout/bProcess3"/>
    <dgm:cxn modelId="{B2C2D109-A0C5-4572-B049-BFB552952D40}" srcId="{2DB68E5D-8E9D-4AD8-8C69-5A35C065245A}" destId="{587F0C20-9B5D-4FEE-9E9C-8D707B74FE2C}" srcOrd="8" destOrd="0" parTransId="{95673257-AC0B-4F93-8AE1-E9A4E77E6AA0}" sibTransId="{9B2D92A4-3A46-4286-A402-320247EDF9DB}"/>
    <dgm:cxn modelId="{322F591E-3CE3-4675-9EE4-FF0839783658}" srcId="{2DB68E5D-8E9D-4AD8-8C69-5A35C065245A}" destId="{DE1F0409-D060-49A6-8F18-5DAEDEBB41BC}" srcOrd="5" destOrd="0" parTransId="{97B10D3E-F18D-472A-A3C9-23364245786C}" sibTransId="{643672CD-71D4-410B-87FF-31E068D72992}"/>
    <dgm:cxn modelId="{A8D2B383-C5AD-4E2D-B750-26EEF4BA5915}" type="presOf" srcId="{B1EE213D-7CBF-4B7C-A579-1E2DD841B988}" destId="{592FC820-5E0E-401F-8D5B-E282B2920C39}" srcOrd="1" destOrd="0" presId="urn:microsoft.com/office/officeart/2005/8/layout/bProcess3"/>
    <dgm:cxn modelId="{42AFDCE2-5BAC-410D-8EA2-7ADEC8F5E9B5}" srcId="{2DB68E5D-8E9D-4AD8-8C69-5A35C065245A}" destId="{3667F5BE-882A-4580-8D32-B793DB042786}" srcOrd="10" destOrd="0" parTransId="{B1B0D768-FA6F-4A14-B4A5-23E53B1F0879}" sibTransId="{D1DF2EF5-705E-4A03-98FF-E4636BA6B4A3}"/>
    <dgm:cxn modelId="{3E007EBB-9BF9-4874-8513-D1AF0DBA65EB}" type="presOf" srcId="{D8DFFA9C-C0AE-410D-A5A4-D2886266DED5}" destId="{0F3B2393-0755-46C6-A2F2-67C76ABD4799}" srcOrd="0" destOrd="0" presId="urn:microsoft.com/office/officeart/2005/8/layout/bProcess3"/>
    <dgm:cxn modelId="{F81036BE-A545-4EE9-9C30-F77A1E16C40F}" srcId="{2DB68E5D-8E9D-4AD8-8C69-5A35C065245A}" destId="{04C1D8ED-C451-4EA1-AB13-C7ACFCB2069E}" srcOrd="9" destOrd="0" parTransId="{F00B1AB1-C4B6-4848-94E8-43B21D475AE3}" sibTransId="{D8DFFA9C-C0AE-410D-A5A4-D2886266DED5}"/>
    <dgm:cxn modelId="{A09DC80E-9D1F-4665-A173-C5606F5A614D}" type="presOf" srcId="{DE1F0409-D060-49A6-8F18-5DAEDEBB41BC}" destId="{CD105C8E-8176-49CA-AC32-0804E21DDBDE}" srcOrd="0" destOrd="0" presId="urn:microsoft.com/office/officeart/2005/8/layout/bProcess3"/>
    <dgm:cxn modelId="{5D99FCF2-AFB2-40C0-BDC9-3611BA24E4D1}" srcId="{2DB68E5D-8E9D-4AD8-8C69-5A35C065245A}" destId="{63EBE640-15F1-4BF0-ACAA-129005122318}" srcOrd="6" destOrd="0" parTransId="{4DBA08C0-B2F7-4DDC-908C-8603092FFBE9}" sibTransId="{2003D61F-4409-44DD-B866-1F9D8258F256}"/>
    <dgm:cxn modelId="{0F3395FB-4E60-4DA5-B70F-93919BA46EDC}" type="presOf" srcId="{85B80237-2811-465E-A7DB-EA812343F603}" destId="{165A9136-CD0E-456B-B31A-005EB6A658BD}" srcOrd="0" destOrd="0" presId="urn:microsoft.com/office/officeart/2005/8/layout/bProcess3"/>
    <dgm:cxn modelId="{771C75F8-B831-4594-A615-B6E21CAD05CF}" srcId="{2DB68E5D-8E9D-4AD8-8C69-5A35C065245A}" destId="{795E71D4-0ED6-4AF1-A3D4-1FC7530072C3}" srcOrd="0" destOrd="0" parTransId="{889E06F7-ACA8-4CFB-BB7B-BEC114FB1C91}" sibTransId="{3C8B5743-1C94-4AC9-AAAD-3E27BD88F71C}"/>
    <dgm:cxn modelId="{215CA262-DAF7-4C81-8CA0-822ACE18EA8B}" type="presOf" srcId="{643672CD-71D4-410B-87FF-31E068D72992}" destId="{5BE4A0CE-BFB0-49D3-85A3-4E88440196B4}" srcOrd="0" destOrd="0" presId="urn:microsoft.com/office/officeart/2005/8/layout/bProcess3"/>
    <dgm:cxn modelId="{8F921EF2-27CD-4121-BC31-DF5A0047B26F}" srcId="{2DB68E5D-8E9D-4AD8-8C69-5A35C065245A}" destId="{85568DA3-3226-4836-91B0-67F15671CFF7}" srcOrd="11" destOrd="0" parTransId="{B29AE3BF-0F14-4B2D-BCF1-3D2A0F1B8360}" sibTransId="{2C2708D2-1617-4443-8BC7-44988059668D}"/>
    <dgm:cxn modelId="{31399CC2-79A6-475F-AB66-3D1D21E97DA8}" type="presOf" srcId="{9B2D92A4-3A46-4286-A402-320247EDF9DB}" destId="{DC1A7F0D-30AA-4197-941E-E90B35006C2F}" srcOrd="1" destOrd="0" presId="urn:microsoft.com/office/officeart/2005/8/layout/bProcess3"/>
    <dgm:cxn modelId="{14A1C939-0ECB-48E5-8345-C4DEB995801C}" type="presOf" srcId="{3C8B5743-1C94-4AC9-AAAD-3E27BD88F71C}" destId="{A98A5AD4-70CF-4593-86F8-B18E02400D81}" srcOrd="1" destOrd="0" presId="urn:microsoft.com/office/officeart/2005/8/layout/bProcess3"/>
    <dgm:cxn modelId="{D3DC28FC-D8B9-4560-AD5D-5E2C0B26DFBE}" type="presParOf" srcId="{1355DBE8-1E2C-4712-8FB0-0A8843697F60}" destId="{E065EAE1-AB34-4EE2-9993-7B1AE075C113}" srcOrd="0" destOrd="0" presId="urn:microsoft.com/office/officeart/2005/8/layout/bProcess3"/>
    <dgm:cxn modelId="{F2B3823E-BE94-46E4-9CBF-9BF45FC13F13}" type="presParOf" srcId="{1355DBE8-1E2C-4712-8FB0-0A8843697F60}" destId="{B81B7478-F06D-4E57-BE0A-C0C46B391FC6}" srcOrd="1" destOrd="0" presId="urn:microsoft.com/office/officeart/2005/8/layout/bProcess3"/>
    <dgm:cxn modelId="{DA7B9188-0885-4AE8-9EB2-6F4674D678E8}" type="presParOf" srcId="{B81B7478-F06D-4E57-BE0A-C0C46B391FC6}" destId="{A98A5AD4-70CF-4593-86F8-B18E02400D81}" srcOrd="0" destOrd="0" presId="urn:microsoft.com/office/officeart/2005/8/layout/bProcess3"/>
    <dgm:cxn modelId="{79577CAC-C414-4E9D-9F64-B901D58A7833}" type="presParOf" srcId="{1355DBE8-1E2C-4712-8FB0-0A8843697F60}" destId="{054C3044-0F8B-4236-8FF3-1D4C97463C97}" srcOrd="2" destOrd="0" presId="urn:microsoft.com/office/officeart/2005/8/layout/bProcess3"/>
    <dgm:cxn modelId="{2D30705B-623B-471E-83EB-F36CED33530F}" type="presParOf" srcId="{1355DBE8-1E2C-4712-8FB0-0A8843697F60}" destId="{1B1CDB9F-CAF3-4E74-A9B8-70F716E34657}" srcOrd="3" destOrd="0" presId="urn:microsoft.com/office/officeart/2005/8/layout/bProcess3"/>
    <dgm:cxn modelId="{8460DE76-A825-41FF-91F8-A0FC07AC4512}" type="presParOf" srcId="{1B1CDB9F-CAF3-4E74-A9B8-70F716E34657}" destId="{B42EE47A-35F3-4468-B2A0-9FB972C9F43E}" srcOrd="0" destOrd="0" presId="urn:microsoft.com/office/officeart/2005/8/layout/bProcess3"/>
    <dgm:cxn modelId="{36931D68-75AF-456B-8829-D21059DE651A}" type="presParOf" srcId="{1355DBE8-1E2C-4712-8FB0-0A8843697F60}" destId="{0C492C22-47BA-46B5-8E17-2C2ADCC1B8ED}" srcOrd="4" destOrd="0" presId="urn:microsoft.com/office/officeart/2005/8/layout/bProcess3"/>
    <dgm:cxn modelId="{58BF4E60-0CFB-4162-912A-A9B7890F40DF}" type="presParOf" srcId="{1355DBE8-1E2C-4712-8FB0-0A8843697F60}" destId="{6D04986E-ED76-4E63-8272-93F88DDB1C87}" srcOrd="5" destOrd="0" presId="urn:microsoft.com/office/officeart/2005/8/layout/bProcess3"/>
    <dgm:cxn modelId="{76CE2C71-C6CA-4E35-89E8-5B57C9FE441A}" type="presParOf" srcId="{6D04986E-ED76-4E63-8272-93F88DDB1C87}" destId="{1D80F5BC-E34A-4C32-9117-C4A5223BDC91}" srcOrd="0" destOrd="0" presId="urn:microsoft.com/office/officeart/2005/8/layout/bProcess3"/>
    <dgm:cxn modelId="{C791115A-B80C-4D47-A743-CE28D9826F69}" type="presParOf" srcId="{1355DBE8-1E2C-4712-8FB0-0A8843697F60}" destId="{07F10AB3-AE58-4D78-91B4-60AC0016602E}" srcOrd="6" destOrd="0" presId="urn:microsoft.com/office/officeart/2005/8/layout/bProcess3"/>
    <dgm:cxn modelId="{C68A9842-1552-4CF5-9ABB-EFB35B2317B4}" type="presParOf" srcId="{1355DBE8-1E2C-4712-8FB0-0A8843697F60}" destId="{89698FE2-3F61-42A1-B645-5A732CCA9E76}" srcOrd="7" destOrd="0" presId="urn:microsoft.com/office/officeart/2005/8/layout/bProcess3"/>
    <dgm:cxn modelId="{F06DBA56-E058-47EC-A867-F2B626A332E3}" type="presParOf" srcId="{89698FE2-3F61-42A1-B645-5A732CCA9E76}" destId="{592FC820-5E0E-401F-8D5B-E282B2920C39}" srcOrd="0" destOrd="0" presId="urn:microsoft.com/office/officeart/2005/8/layout/bProcess3"/>
    <dgm:cxn modelId="{6A9B6FCB-B549-47CC-A734-873B46EDA692}" type="presParOf" srcId="{1355DBE8-1E2C-4712-8FB0-0A8843697F60}" destId="{165A9136-CD0E-456B-B31A-005EB6A658BD}" srcOrd="8" destOrd="0" presId="urn:microsoft.com/office/officeart/2005/8/layout/bProcess3"/>
    <dgm:cxn modelId="{D71ECFA4-0498-4159-AE3D-46EAD72D653B}" type="presParOf" srcId="{1355DBE8-1E2C-4712-8FB0-0A8843697F60}" destId="{11166EC2-0A90-4B6C-BF6F-4C420932D99D}" srcOrd="9" destOrd="0" presId="urn:microsoft.com/office/officeart/2005/8/layout/bProcess3"/>
    <dgm:cxn modelId="{09DC7624-66E9-4364-A93F-61EA65A75C10}" type="presParOf" srcId="{11166EC2-0A90-4B6C-BF6F-4C420932D99D}" destId="{1505D764-2727-458B-8EBA-3DABCF27C43E}" srcOrd="0" destOrd="0" presId="urn:microsoft.com/office/officeart/2005/8/layout/bProcess3"/>
    <dgm:cxn modelId="{0C12672F-C592-4265-BE55-A27F9B2454E9}" type="presParOf" srcId="{1355DBE8-1E2C-4712-8FB0-0A8843697F60}" destId="{CD105C8E-8176-49CA-AC32-0804E21DDBDE}" srcOrd="10" destOrd="0" presId="urn:microsoft.com/office/officeart/2005/8/layout/bProcess3"/>
    <dgm:cxn modelId="{24FB09FB-592B-464C-B3FC-C460E7625E45}" type="presParOf" srcId="{1355DBE8-1E2C-4712-8FB0-0A8843697F60}" destId="{5BE4A0CE-BFB0-49D3-85A3-4E88440196B4}" srcOrd="11" destOrd="0" presId="urn:microsoft.com/office/officeart/2005/8/layout/bProcess3"/>
    <dgm:cxn modelId="{E35AADC1-9C3C-40B5-A785-B7AF5512F8A0}" type="presParOf" srcId="{5BE4A0CE-BFB0-49D3-85A3-4E88440196B4}" destId="{8FD25175-B6AE-40CD-9DF4-B0D2ACF4DE7B}" srcOrd="0" destOrd="0" presId="urn:microsoft.com/office/officeart/2005/8/layout/bProcess3"/>
    <dgm:cxn modelId="{09F76CDC-F4F4-42EA-B557-7E1CFA7003ED}" type="presParOf" srcId="{1355DBE8-1E2C-4712-8FB0-0A8843697F60}" destId="{6142BD56-6547-4624-86AC-223C4D3C8FAB}" srcOrd="12" destOrd="0" presId="urn:microsoft.com/office/officeart/2005/8/layout/bProcess3"/>
    <dgm:cxn modelId="{839AF2CF-9D27-4B6A-838B-11D9B0863571}" type="presParOf" srcId="{1355DBE8-1E2C-4712-8FB0-0A8843697F60}" destId="{F600AF2C-9D25-4028-8A56-FB479D22E5B2}" srcOrd="13" destOrd="0" presId="urn:microsoft.com/office/officeart/2005/8/layout/bProcess3"/>
    <dgm:cxn modelId="{6E6C8DFF-9C87-42B4-ABB0-4EBEB2CC0762}" type="presParOf" srcId="{F600AF2C-9D25-4028-8A56-FB479D22E5B2}" destId="{2CF2A4B1-290D-4421-B033-90279E271945}" srcOrd="0" destOrd="0" presId="urn:microsoft.com/office/officeart/2005/8/layout/bProcess3"/>
    <dgm:cxn modelId="{8F61C30E-23A3-4C51-8B93-8D49CCE88CD2}" type="presParOf" srcId="{1355DBE8-1E2C-4712-8FB0-0A8843697F60}" destId="{F04FFD6C-CB84-4814-BDDE-EF6CF557E343}" srcOrd="14" destOrd="0" presId="urn:microsoft.com/office/officeart/2005/8/layout/bProcess3"/>
    <dgm:cxn modelId="{669B7E62-CCC5-4FB3-B45B-5AEFFCE11848}" type="presParOf" srcId="{1355DBE8-1E2C-4712-8FB0-0A8843697F60}" destId="{B9EB5D9E-1C4B-4E59-BA5C-7685FBE246A8}" srcOrd="15" destOrd="0" presId="urn:microsoft.com/office/officeart/2005/8/layout/bProcess3"/>
    <dgm:cxn modelId="{D4D12D46-1357-4A01-8CB4-D12F93145433}" type="presParOf" srcId="{B9EB5D9E-1C4B-4E59-BA5C-7685FBE246A8}" destId="{9AB7D715-37A5-4E82-8384-F7A3F157C38A}" srcOrd="0" destOrd="0" presId="urn:microsoft.com/office/officeart/2005/8/layout/bProcess3"/>
    <dgm:cxn modelId="{8F54C248-29FC-4E73-8F37-BB00969285C8}" type="presParOf" srcId="{1355DBE8-1E2C-4712-8FB0-0A8843697F60}" destId="{02EECCDE-835B-4035-A26B-3EB687815C95}" srcOrd="16" destOrd="0" presId="urn:microsoft.com/office/officeart/2005/8/layout/bProcess3"/>
    <dgm:cxn modelId="{76EC8F47-E771-48A9-BECF-5973750AEBA5}" type="presParOf" srcId="{1355DBE8-1E2C-4712-8FB0-0A8843697F60}" destId="{2477292C-31B2-48EF-9723-783FF83434C7}" srcOrd="17" destOrd="0" presId="urn:microsoft.com/office/officeart/2005/8/layout/bProcess3"/>
    <dgm:cxn modelId="{FDC683B2-9AA2-48DE-BDB7-D8880BEEF53D}" type="presParOf" srcId="{2477292C-31B2-48EF-9723-783FF83434C7}" destId="{DC1A7F0D-30AA-4197-941E-E90B35006C2F}" srcOrd="0" destOrd="0" presId="urn:microsoft.com/office/officeart/2005/8/layout/bProcess3"/>
    <dgm:cxn modelId="{35718D72-311E-48A7-A37A-ACB8583AA1DF}" type="presParOf" srcId="{1355DBE8-1E2C-4712-8FB0-0A8843697F60}" destId="{BA57028F-DAC1-42EB-A7E3-EA037514A6AD}" srcOrd="18" destOrd="0" presId="urn:microsoft.com/office/officeart/2005/8/layout/bProcess3"/>
    <dgm:cxn modelId="{E129FBF2-0187-4279-9AAF-466720C7A081}" type="presParOf" srcId="{1355DBE8-1E2C-4712-8FB0-0A8843697F60}" destId="{0F3B2393-0755-46C6-A2F2-67C76ABD4799}" srcOrd="19" destOrd="0" presId="urn:microsoft.com/office/officeart/2005/8/layout/bProcess3"/>
    <dgm:cxn modelId="{997F4F64-23AF-4B33-B462-AF581D38959C}" type="presParOf" srcId="{0F3B2393-0755-46C6-A2F2-67C76ABD4799}" destId="{09C3BC27-8DD3-4ABA-975A-6578ACB4A24B}" srcOrd="0" destOrd="0" presId="urn:microsoft.com/office/officeart/2005/8/layout/bProcess3"/>
    <dgm:cxn modelId="{714AB6D0-2043-43C6-A084-412F3ECF5C17}" type="presParOf" srcId="{1355DBE8-1E2C-4712-8FB0-0A8843697F60}" destId="{FEBCF277-CA58-46FC-A900-90F91C191FDD}" srcOrd="20" destOrd="0" presId="urn:microsoft.com/office/officeart/2005/8/layout/bProcess3"/>
    <dgm:cxn modelId="{777F6AE6-BB68-4CCC-9028-EBE767FF0E78}" type="presParOf" srcId="{1355DBE8-1E2C-4712-8FB0-0A8843697F60}" destId="{489CA389-EE72-483F-9841-B2F1CE957C6D}" srcOrd="21" destOrd="0" presId="urn:microsoft.com/office/officeart/2005/8/layout/bProcess3"/>
    <dgm:cxn modelId="{0E82001C-E4D8-46CE-8AC3-882DC3934678}" type="presParOf" srcId="{489CA389-EE72-483F-9841-B2F1CE957C6D}" destId="{B0EDA90B-B9C6-423D-9712-054B330EA6AD}" srcOrd="0" destOrd="0" presId="urn:microsoft.com/office/officeart/2005/8/layout/bProcess3"/>
    <dgm:cxn modelId="{5C20069C-CD4A-4FF2-BC01-90B6E0B6827B}" type="presParOf" srcId="{1355DBE8-1E2C-4712-8FB0-0A8843697F60}" destId="{D5978FE6-F581-49ED-9053-8A4FF06C5D95}" srcOrd="22" destOrd="0" presId="urn:microsoft.com/office/officeart/2005/8/layout/bProcess3"/>
    <dgm:cxn modelId="{838EF0EE-235F-4BEF-A7BA-F0F7D431FCD6}" type="presParOf" srcId="{1355DBE8-1E2C-4712-8FB0-0A8843697F60}" destId="{28B72BC4-745E-43DE-B323-4EEBB2641032}" srcOrd="23" destOrd="0" presId="urn:microsoft.com/office/officeart/2005/8/layout/bProcess3"/>
    <dgm:cxn modelId="{2DE714D7-2C5F-420E-AB4B-380E8FE52F21}" type="presParOf" srcId="{28B72BC4-745E-43DE-B323-4EEBB2641032}" destId="{16DBC188-A939-47B6-8E71-CE1E43AD3B04}" srcOrd="0" destOrd="0" presId="urn:microsoft.com/office/officeart/2005/8/layout/bProcess3"/>
    <dgm:cxn modelId="{64171C3C-EDBC-4EA6-A12F-303CB5D229BB}" type="presParOf" srcId="{1355DBE8-1E2C-4712-8FB0-0A8843697F60}" destId="{26F405B0-A015-4DEF-9736-D89320854A46}" srcOrd="24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DB68E5D-8E9D-4AD8-8C69-5A35C065245A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95E71D4-0ED6-4AF1-A3D4-1FC7530072C3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>
            <a:lnSpc>
              <a:spcPct val="100000"/>
            </a:lnSpc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Заявление о строительных намерениях с эскизным проектом застройки </a:t>
          </a:r>
        </a:p>
        <a:p>
          <a:pPr>
            <a:lnSpc>
              <a:spcPct val="100000"/>
            </a:lnSpc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(3 рабочих дня)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9E06F7-ACA8-4CFB-BB7B-BEC114FB1C91}" type="parTrans" cxnId="{771C75F8-B831-4594-A615-B6E21CAD05CF}">
      <dgm:prSet/>
      <dgm:spPr/>
      <dgm:t>
        <a:bodyPr/>
        <a:lstStyle/>
        <a:p>
          <a:endParaRPr lang="ru-RU"/>
        </a:p>
      </dgm:t>
    </dgm:pt>
    <dgm:pt modelId="{3C8B5743-1C94-4AC9-AAAD-3E27BD88F71C}" type="sibTrans" cxnId="{771C75F8-B831-4594-A615-B6E21CAD05CF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>
            <a:lnSpc>
              <a:spcPct val="100000"/>
            </a:lnSpc>
          </a:pPr>
          <a:endParaRPr lang="ru-RU" sz="14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5AF14C-A9EB-4691-A9C1-99943641CDF5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>
            <a:lnSpc>
              <a:spcPct val="100000"/>
            </a:lnSpc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Рассмотрение на градостроительном совете (еженедельно)</a:t>
          </a:r>
        </a:p>
        <a:p>
          <a:pPr>
            <a:lnSpc>
              <a:spcPct val="100000"/>
            </a:lnSpc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(5 рабочих дней)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D1A29F-9DDA-46A3-B2BB-ABD6284FF903}" type="parTrans" cxnId="{30AAAE2B-239C-45FB-A81B-AB577CAC13AD}">
      <dgm:prSet/>
      <dgm:spPr/>
      <dgm:t>
        <a:bodyPr/>
        <a:lstStyle/>
        <a:p>
          <a:endParaRPr lang="ru-RU"/>
        </a:p>
      </dgm:t>
    </dgm:pt>
    <dgm:pt modelId="{BA97B44F-1E90-42D0-87FE-BA70774DFA49}" type="sibTrans" cxnId="{30AAAE2B-239C-45FB-A81B-AB577CAC13AD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>
            <a:lnSpc>
              <a:spcPct val="100000"/>
            </a:lnSpc>
          </a:pPr>
          <a:endParaRPr lang="ru-RU" sz="14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7F0C20-9B5D-4FEE-9E9C-8D707B74FE2C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>
            <a:lnSpc>
              <a:spcPct val="100000"/>
            </a:lnSpc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Подготовка детального проекта застройки </a:t>
          </a:r>
        </a:p>
        <a:p>
          <a:pPr>
            <a:lnSpc>
              <a:spcPct val="100000"/>
            </a:lnSpc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(20 рабочих дней)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673257-AC0B-4F93-8AE1-E9A4E77E6AA0}" type="parTrans" cxnId="{B2C2D109-A0C5-4572-B049-BFB552952D40}">
      <dgm:prSet/>
      <dgm:spPr/>
      <dgm:t>
        <a:bodyPr/>
        <a:lstStyle/>
        <a:p>
          <a:endParaRPr lang="ru-RU"/>
        </a:p>
      </dgm:t>
    </dgm:pt>
    <dgm:pt modelId="{9B2D92A4-3A46-4286-A402-320247EDF9DB}" type="sibTrans" cxnId="{B2C2D109-A0C5-4572-B049-BFB552952D40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>
            <a:lnSpc>
              <a:spcPct val="100000"/>
            </a:lnSpc>
          </a:pPr>
          <a:endParaRPr lang="ru-RU" sz="14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C1D8ED-C451-4EA1-AB13-C7ACFCB2069E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>
            <a:lnSpc>
              <a:spcPct val="100000"/>
            </a:lnSpc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Проектирование объекта 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0B1AB1-C4B6-4848-94E8-43B21D475AE3}" type="parTrans" cxnId="{F81036BE-A545-4EE9-9C30-F77A1E16C40F}">
      <dgm:prSet/>
      <dgm:spPr/>
      <dgm:t>
        <a:bodyPr/>
        <a:lstStyle/>
        <a:p>
          <a:endParaRPr lang="ru-RU"/>
        </a:p>
      </dgm:t>
    </dgm:pt>
    <dgm:pt modelId="{D8DFFA9C-C0AE-410D-A5A4-D2886266DED5}" type="sibTrans" cxnId="{F81036BE-A545-4EE9-9C30-F77A1E16C40F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>
            <a:lnSpc>
              <a:spcPct val="100000"/>
            </a:lnSpc>
          </a:pPr>
          <a:endParaRPr lang="ru-RU" sz="14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67F5BE-882A-4580-8D32-B793DB042786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>
            <a:lnSpc>
              <a:spcPct val="100000"/>
            </a:lnSpc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Согласование проекта</a:t>
          </a:r>
        </a:p>
        <a:p>
          <a:pPr>
            <a:lnSpc>
              <a:spcPct val="100000"/>
            </a:lnSpc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(5 рабочих дней)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B0D768-FA6F-4A14-B4A5-23E53B1F0879}" type="parTrans" cxnId="{42AFDCE2-5BAC-410D-8EA2-7ADEC8F5E9B5}">
      <dgm:prSet/>
      <dgm:spPr/>
      <dgm:t>
        <a:bodyPr/>
        <a:lstStyle/>
        <a:p>
          <a:endParaRPr lang="ru-RU"/>
        </a:p>
      </dgm:t>
    </dgm:pt>
    <dgm:pt modelId="{D1DF2EF5-705E-4A03-98FF-E4636BA6B4A3}" type="sibTrans" cxnId="{42AFDCE2-5BAC-410D-8EA2-7ADEC8F5E9B5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>
            <a:lnSpc>
              <a:spcPct val="100000"/>
            </a:lnSpc>
          </a:pPr>
          <a:endParaRPr lang="ru-RU" sz="14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568DA3-3226-4836-91B0-67F15671CFF7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>
            <a:lnSpc>
              <a:spcPct val="100000"/>
            </a:lnSpc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Экспертиза проекта</a:t>
          </a:r>
        </a:p>
        <a:p>
          <a:pPr>
            <a:lnSpc>
              <a:spcPct val="100000"/>
            </a:lnSpc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(15 рабочих дней) 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9AE3BF-0F14-4B2D-BCF1-3D2A0F1B8360}" type="parTrans" cxnId="{8F921EF2-27CD-4121-BC31-DF5A0047B26F}">
      <dgm:prSet/>
      <dgm:spPr/>
      <dgm:t>
        <a:bodyPr/>
        <a:lstStyle/>
        <a:p>
          <a:endParaRPr lang="ru-RU"/>
        </a:p>
      </dgm:t>
    </dgm:pt>
    <dgm:pt modelId="{2C2708D2-1617-4443-8BC7-44988059668D}" type="sibTrans" cxnId="{8F921EF2-27CD-4121-BC31-DF5A0047B26F}">
      <dgm:prSet custT="1"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FE410D02-74C9-4DED-BD36-EBB859358CEF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ct val="100000"/>
            </a:lnSpc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Общий срок получения разрешительных документов </a:t>
          </a:r>
        </a:p>
        <a:p>
          <a:pPr>
            <a:lnSpc>
              <a:spcPct val="100000"/>
            </a:lnSpc>
          </a:pPr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48 рабочих дней</a:t>
          </a:r>
        </a:p>
      </dgm:t>
    </dgm:pt>
    <dgm:pt modelId="{5E6AF934-A311-4101-8932-050AFC07B875}" type="parTrans" cxnId="{53B643B1-54A9-46B0-B5B8-F6C0FA74A0F6}">
      <dgm:prSet/>
      <dgm:spPr/>
      <dgm:t>
        <a:bodyPr/>
        <a:lstStyle/>
        <a:p>
          <a:endParaRPr lang="ru-RU"/>
        </a:p>
      </dgm:t>
    </dgm:pt>
    <dgm:pt modelId="{14FB8584-4F0A-42FB-B6A1-8B3AFCA20264}" type="sibTrans" cxnId="{53B643B1-54A9-46B0-B5B8-F6C0FA74A0F6}">
      <dgm:prSet/>
      <dgm:spPr/>
      <dgm:t>
        <a:bodyPr/>
        <a:lstStyle/>
        <a:p>
          <a:endParaRPr lang="ru-RU"/>
        </a:p>
      </dgm:t>
    </dgm:pt>
    <dgm:pt modelId="{1355DBE8-1E2C-4712-8FB0-0A8843697F60}" type="pres">
      <dgm:prSet presAssocID="{2DB68E5D-8E9D-4AD8-8C69-5A35C065245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65EAE1-AB34-4EE2-9993-7B1AE075C113}" type="pres">
      <dgm:prSet presAssocID="{795E71D4-0ED6-4AF1-A3D4-1FC7530072C3}" presName="node" presStyleLbl="node1" presStyleIdx="0" presStyleCnt="7" custScaleX="1103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1B7478-F06D-4E57-BE0A-C0C46B391FC6}" type="pres">
      <dgm:prSet presAssocID="{3C8B5743-1C94-4AC9-AAAD-3E27BD88F71C}" presName="sibTrans" presStyleLbl="sibTrans1D1" presStyleIdx="0" presStyleCnt="6"/>
      <dgm:spPr/>
      <dgm:t>
        <a:bodyPr/>
        <a:lstStyle/>
        <a:p>
          <a:endParaRPr lang="ru-RU"/>
        </a:p>
      </dgm:t>
    </dgm:pt>
    <dgm:pt modelId="{A98A5AD4-70CF-4593-86F8-B18E02400D81}" type="pres">
      <dgm:prSet presAssocID="{3C8B5743-1C94-4AC9-AAAD-3E27BD88F71C}" presName="connectorText" presStyleLbl="sibTrans1D1" presStyleIdx="0" presStyleCnt="6"/>
      <dgm:spPr/>
      <dgm:t>
        <a:bodyPr/>
        <a:lstStyle/>
        <a:p>
          <a:endParaRPr lang="ru-RU"/>
        </a:p>
      </dgm:t>
    </dgm:pt>
    <dgm:pt modelId="{0C492C22-47BA-46B5-8E17-2C2ADCC1B8ED}" type="pres">
      <dgm:prSet presAssocID="{275AF14C-A9EB-4691-A9C1-99943641CDF5}" presName="node" presStyleLbl="node1" presStyleIdx="1" presStyleCnt="7" custScaleX="1084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04986E-ED76-4E63-8272-93F88DDB1C87}" type="pres">
      <dgm:prSet presAssocID="{BA97B44F-1E90-42D0-87FE-BA70774DFA49}" presName="sibTrans" presStyleLbl="sibTrans1D1" presStyleIdx="1" presStyleCnt="6"/>
      <dgm:spPr/>
      <dgm:t>
        <a:bodyPr/>
        <a:lstStyle/>
        <a:p>
          <a:endParaRPr lang="ru-RU"/>
        </a:p>
      </dgm:t>
    </dgm:pt>
    <dgm:pt modelId="{1D80F5BC-E34A-4C32-9117-C4A5223BDC91}" type="pres">
      <dgm:prSet presAssocID="{BA97B44F-1E90-42D0-87FE-BA70774DFA49}" presName="connectorText" presStyleLbl="sibTrans1D1" presStyleIdx="1" presStyleCnt="6"/>
      <dgm:spPr/>
      <dgm:t>
        <a:bodyPr/>
        <a:lstStyle/>
        <a:p>
          <a:endParaRPr lang="ru-RU"/>
        </a:p>
      </dgm:t>
    </dgm:pt>
    <dgm:pt modelId="{02EECCDE-835B-4035-A26B-3EB687815C95}" type="pres">
      <dgm:prSet presAssocID="{587F0C20-9B5D-4FEE-9E9C-8D707B74FE2C}" presName="node" presStyleLbl="node1" presStyleIdx="2" presStyleCnt="7" custScaleX="1138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77292C-31B2-48EF-9723-783FF83434C7}" type="pres">
      <dgm:prSet presAssocID="{9B2D92A4-3A46-4286-A402-320247EDF9DB}" presName="sibTrans" presStyleLbl="sibTrans1D1" presStyleIdx="2" presStyleCnt="6"/>
      <dgm:spPr/>
      <dgm:t>
        <a:bodyPr/>
        <a:lstStyle/>
        <a:p>
          <a:endParaRPr lang="ru-RU"/>
        </a:p>
      </dgm:t>
    </dgm:pt>
    <dgm:pt modelId="{DC1A7F0D-30AA-4197-941E-E90B35006C2F}" type="pres">
      <dgm:prSet presAssocID="{9B2D92A4-3A46-4286-A402-320247EDF9DB}" presName="connectorText" presStyleLbl="sibTrans1D1" presStyleIdx="2" presStyleCnt="6"/>
      <dgm:spPr/>
      <dgm:t>
        <a:bodyPr/>
        <a:lstStyle/>
        <a:p>
          <a:endParaRPr lang="ru-RU"/>
        </a:p>
      </dgm:t>
    </dgm:pt>
    <dgm:pt modelId="{BA57028F-DAC1-42EB-A7E3-EA037514A6AD}" type="pres">
      <dgm:prSet presAssocID="{04C1D8ED-C451-4EA1-AB13-C7ACFCB2069E}" presName="node" presStyleLbl="node1" presStyleIdx="3" presStyleCnt="7" custScaleX="1074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3B2393-0755-46C6-A2F2-67C76ABD4799}" type="pres">
      <dgm:prSet presAssocID="{D8DFFA9C-C0AE-410D-A5A4-D2886266DED5}" presName="sibTrans" presStyleLbl="sibTrans1D1" presStyleIdx="3" presStyleCnt="6"/>
      <dgm:spPr/>
      <dgm:t>
        <a:bodyPr/>
        <a:lstStyle/>
        <a:p>
          <a:endParaRPr lang="ru-RU"/>
        </a:p>
      </dgm:t>
    </dgm:pt>
    <dgm:pt modelId="{09C3BC27-8DD3-4ABA-975A-6578ACB4A24B}" type="pres">
      <dgm:prSet presAssocID="{D8DFFA9C-C0AE-410D-A5A4-D2886266DED5}" presName="connectorText" presStyleLbl="sibTrans1D1" presStyleIdx="3" presStyleCnt="6"/>
      <dgm:spPr/>
      <dgm:t>
        <a:bodyPr/>
        <a:lstStyle/>
        <a:p>
          <a:endParaRPr lang="ru-RU"/>
        </a:p>
      </dgm:t>
    </dgm:pt>
    <dgm:pt modelId="{FEBCF277-CA58-46FC-A900-90F91C191FDD}" type="pres">
      <dgm:prSet presAssocID="{3667F5BE-882A-4580-8D32-B793DB042786}" presName="node" presStyleLbl="node1" presStyleIdx="4" presStyleCnt="7" custScaleX="1148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9CA389-EE72-483F-9841-B2F1CE957C6D}" type="pres">
      <dgm:prSet presAssocID="{D1DF2EF5-705E-4A03-98FF-E4636BA6B4A3}" presName="sibTrans" presStyleLbl="sibTrans1D1" presStyleIdx="4" presStyleCnt="6"/>
      <dgm:spPr/>
      <dgm:t>
        <a:bodyPr/>
        <a:lstStyle/>
        <a:p>
          <a:endParaRPr lang="ru-RU"/>
        </a:p>
      </dgm:t>
    </dgm:pt>
    <dgm:pt modelId="{B0EDA90B-B9C6-423D-9712-054B330EA6AD}" type="pres">
      <dgm:prSet presAssocID="{D1DF2EF5-705E-4A03-98FF-E4636BA6B4A3}" presName="connectorText" presStyleLbl="sibTrans1D1" presStyleIdx="4" presStyleCnt="6"/>
      <dgm:spPr/>
      <dgm:t>
        <a:bodyPr/>
        <a:lstStyle/>
        <a:p>
          <a:endParaRPr lang="ru-RU"/>
        </a:p>
      </dgm:t>
    </dgm:pt>
    <dgm:pt modelId="{D5978FE6-F581-49ED-9053-8A4FF06C5D95}" type="pres">
      <dgm:prSet presAssocID="{85568DA3-3226-4836-91B0-67F15671CFF7}" presName="node" presStyleLbl="node1" presStyleIdx="5" presStyleCnt="7" custScaleX="1131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848CD4-EAE7-4604-B55A-DE14CE18F472}" type="pres">
      <dgm:prSet presAssocID="{2C2708D2-1617-4443-8BC7-44988059668D}" presName="sibTrans" presStyleLbl="sibTrans1D1" presStyleIdx="5" presStyleCnt="6"/>
      <dgm:spPr/>
      <dgm:t>
        <a:bodyPr/>
        <a:lstStyle/>
        <a:p>
          <a:endParaRPr lang="ru-RU"/>
        </a:p>
      </dgm:t>
    </dgm:pt>
    <dgm:pt modelId="{A5F0C38D-AFD2-4288-9019-7B99149A8B62}" type="pres">
      <dgm:prSet presAssocID="{2C2708D2-1617-4443-8BC7-44988059668D}" presName="connectorText" presStyleLbl="sibTrans1D1" presStyleIdx="5" presStyleCnt="6"/>
      <dgm:spPr/>
      <dgm:t>
        <a:bodyPr/>
        <a:lstStyle/>
        <a:p>
          <a:endParaRPr lang="ru-RU"/>
        </a:p>
      </dgm:t>
    </dgm:pt>
    <dgm:pt modelId="{49B19586-2C2B-4C6A-A43F-8F79B2270B7C}" type="pres">
      <dgm:prSet presAssocID="{FE410D02-74C9-4DED-BD36-EBB859358CEF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089774-3B07-490B-B477-E522D25F9D01}" type="presOf" srcId="{D8DFFA9C-C0AE-410D-A5A4-D2886266DED5}" destId="{09C3BC27-8DD3-4ABA-975A-6578ACB4A24B}" srcOrd="1" destOrd="0" presId="urn:microsoft.com/office/officeart/2005/8/layout/bProcess3"/>
    <dgm:cxn modelId="{2A52EC25-9FF6-4B19-8E1B-B758D6A4AFF4}" type="presOf" srcId="{85568DA3-3226-4836-91B0-67F15671CFF7}" destId="{D5978FE6-F581-49ED-9053-8A4FF06C5D95}" srcOrd="0" destOrd="0" presId="urn:microsoft.com/office/officeart/2005/8/layout/bProcess3"/>
    <dgm:cxn modelId="{2C3E90AF-8C99-4999-BF8E-A719E8245217}" type="presOf" srcId="{3C8B5743-1C94-4AC9-AAAD-3E27BD88F71C}" destId="{B81B7478-F06D-4E57-BE0A-C0C46B391FC6}" srcOrd="0" destOrd="0" presId="urn:microsoft.com/office/officeart/2005/8/layout/bProcess3"/>
    <dgm:cxn modelId="{1705C30C-96DB-4E23-9928-75BD025856EC}" type="presOf" srcId="{FE410D02-74C9-4DED-BD36-EBB859358CEF}" destId="{49B19586-2C2B-4C6A-A43F-8F79B2270B7C}" srcOrd="0" destOrd="0" presId="urn:microsoft.com/office/officeart/2005/8/layout/bProcess3"/>
    <dgm:cxn modelId="{AF9D5DEF-8142-4B83-AB05-F48177C26C43}" type="presOf" srcId="{04C1D8ED-C451-4EA1-AB13-C7ACFCB2069E}" destId="{BA57028F-DAC1-42EB-A7E3-EA037514A6AD}" srcOrd="0" destOrd="0" presId="urn:microsoft.com/office/officeart/2005/8/layout/bProcess3"/>
    <dgm:cxn modelId="{242592CD-FD8E-44FB-A0B3-571B8FCB724E}" type="presOf" srcId="{BA97B44F-1E90-42D0-87FE-BA70774DFA49}" destId="{1D80F5BC-E34A-4C32-9117-C4A5223BDC91}" srcOrd="1" destOrd="0" presId="urn:microsoft.com/office/officeart/2005/8/layout/bProcess3"/>
    <dgm:cxn modelId="{97C07C34-0649-44AE-8C2F-B4E9D2674BBD}" type="presOf" srcId="{D1DF2EF5-705E-4A03-98FF-E4636BA6B4A3}" destId="{B0EDA90B-B9C6-423D-9712-054B330EA6AD}" srcOrd="1" destOrd="0" presId="urn:microsoft.com/office/officeart/2005/8/layout/bProcess3"/>
    <dgm:cxn modelId="{B2C2D109-A0C5-4572-B049-BFB552952D40}" srcId="{2DB68E5D-8E9D-4AD8-8C69-5A35C065245A}" destId="{587F0C20-9B5D-4FEE-9E9C-8D707B74FE2C}" srcOrd="2" destOrd="0" parTransId="{95673257-AC0B-4F93-8AE1-E9A4E77E6AA0}" sibTransId="{9B2D92A4-3A46-4286-A402-320247EDF9DB}"/>
    <dgm:cxn modelId="{083F1A1E-B5E3-4238-933E-F4F4A9547518}" type="presOf" srcId="{275AF14C-A9EB-4691-A9C1-99943641CDF5}" destId="{0C492C22-47BA-46B5-8E17-2C2ADCC1B8ED}" srcOrd="0" destOrd="0" presId="urn:microsoft.com/office/officeart/2005/8/layout/bProcess3"/>
    <dgm:cxn modelId="{30AAAE2B-239C-45FB-A81B-AB577CAC13AD}" srcId="{2DB68E5D-8E9D-4AD8-8C69-5A35C065245A}" destId="{275AF14C-A9EB-4691-A9C1-99943641CDF5}" srcOrd="1" destOrd="0" parTransId="{E5D1A29F-9DDA-46A3-B2BB-ABD6284FF903}" sibTransId="{BA97B44F-1E90-42D0-87FE-BA70774DFA49}"/>
    <dgm:cxn modelId="{587C2232-360E-4FA7-87B0-B2061351AA08}" type="presOf" srcId="{2C2708D2-1617-4443-8BC7-44988059668D}" destId="{C0848CD4-EAE7-4604-B55A-DE14CE18F472}" srcOrd="0" destOrd="0" presId="urn:microsoft.com/office/officeart/2005/8/layout/bProcess3"/>
    <dgm:cxn modelId="{1B7FBB7D-75F7-4C5C-B882-3D5DD069FFA7}" type="presOf" srcId="{2C2708D2-1617-4443-8BC7-44988059668D}" destId="{A5F0C38D-AFD2-4288-9019-7B99149A8B62}" srcOrd="1" destOrd="0" presId="urn:microsoft.com/office/officeart/2005/8/layout/bProcess3"/>
    <dgm:cxn modelId="{38296848-6F89-4D8B-AD81-BAB0ABACDCC5}" type="presOf" srcId="{3667F5BE-882A-4580-8D32-B793DB042786}" destId="{FEBCF277-CA58-46FC-A900-90F91C191FDD}" srcOrd="0" destOrd="0" presId="urn:microsoft.com/office/officeart/2005/8/layout/bProcess3"/>
    <dgm:cxn modelId="{24826ED6-31F4-493C-9EF1-BA1F28B2BA13}" type="presOf" srcId="{BA97B44F-1E90-42D0-87FE-BA70774DFA49}" destId="{6D04986E-ED76-4E63-8272-93F88DDB1C87}" srcOrd="0" destOrd="0" presId="urn:microsoft.com/office/officeart/2005/8/layout/bProcess3"/>
    <dgm:cxn modelId="{B2393AB8-A48D-47EE-8A51-96EB15D90508}" type="presOf" srcId="{9B2D92A4-3A46-4286-A402-320247EDF9DB}" destId="{2477292C-31B2-48EF-9723-783FF83434C7}" srcOrd="0" destOrd="0" presId="urn:microsoft.com/office/officeart/2005/8/layout/bProcess3"/>
    <dgm:cxn modelId="{8F921EF2-27CD-4121-BC31-DF5A0047B26F}" srcId="{2DB68E5D-8E9D-4AD8-8C69-5A35C065245A}" destId="{85568DA3-3226-4836-91B0-67F15671CFF7}" srcOrd="5" destOrd="0" parTransId="{B29AE3BF-0F14-4B2D-BCF1-3D2A0F1B8360}" sibTransId="{2C2708D2-1617-4443-8BC7-44988059668D}"/>
    <dgm:cxn modelId="{53B643B1-54A9-46B0-B5B8-F6C0FA74A0F6}" srcId="{2DB68E5D-8E9D-4AD8-8C69-5A35C065245A}" destId="{FE410D02-74C9-4DED-BD36-EBB859358CEF}" srcOrd="6" destOrd="0" parTransId="{5E6AF934-A311-4101-8932-050AFC07B875}" sibTransId="{14FB8584-4F0A-42FB-B6A1-8B3AFCA20264}"/>
    <dgm:cxn modelId="{108A88A3-6535-49FD-8495-C9C7A62B8DEE}" type="presOf" srcId="{795E71D4-0ED6-4AF1-A3D4-1FC7530072C3}" destId="{E065EAE1-AB34-4EE2-9993-7B1AE075C113}" srcOrd="0" destOrd="0" presId="urn:microsoft.com/office/officeart/2005/8/layout/bProcess3"/>
    <dgm:cxn modelId="{3E007EBB-9BF9-4874-8513-D1AF0DBA65EB}" type="presOf" srcId="{D8DFFA9C-C0AE-410D-A5A4-D2886266DED5}" destId="{0F3B2393-0755-46C6-A2F2-67C76ABD4799}" srcOrd="0" destOrd="0" presId="urn:microsoft.com/office/officeart/2005/8/layout/bProcess3"/>
    <dgm:cxn modelId="{F81036BE-A545-4EE9-9C30-F77A1E16C40F}" srcId="{2DB68E5D-8E9D-4AD8-8C69-5A35C065245A}" destId="{04C1D8ED-C451-4EA1-AB13-C7ACFCB2069E}" srcOrd="3" destOrd="0" parTransId="{F00B1AB1-C4B6-4848-94E8-43B21D475AE3}" sibTransId="{D8DFFA9C-C0AE-410D-A5A4-D2886266DED5}"/>
    <dgm:cxn modelId="{31399CC2-79A6-475F-AB66-3D1D21E97DA8}" type="presOf" srcId="{9B2D92A4-3A46-4286-A402-320247EDF9DB}" destId="{DC1A7F0D-30AA-4197-941E-E90B35006C2F}" srcOrd="1" destOrd="0" presId="urn:microsoft.com/office/officeart/2005/8/layout/bProcess3"/>
    <dgm:cxn modelId="{14A1C939-0ECB-48E5-8345-C4DEB995801C}" type="presOf" srcId="{3C8B5743-1C94-4AC9-AAAD-3E27BD88F71C}" destId="{A98A5AD4-70CF-4593-86F8-B18E02400D81}" srcOrd="1" destOrd="0" presId="urn:microsoft.com/office/officeart/2005/8/layout/bProcess3"/>
    <dgm:cxn modelId="{95A9D803-33F5-4360-A2BF-24F437F12C7C}" type="presOf" srcId="{587F0C20-9B5D-4FEE-9E9C-8D707B74FE2C}" destId="{02EECCDE-835B-4035-A26B-3EB687815C95}" srcOrd="0" destOrd="0" presId="urn:microsoft.com/office/officeart/2005/8/layout/bProcess3"/>
    <dgm:cxn modelId="{42AFDCE2-5BAC-410D-8EA2-7ADEC8F5E9B5}" srcId="{2DB68E5D-8E9D-4AD8-8C69-5A35C065245A}" destId="{3667F5BE-882A-4580-8D32-B793DB042786}" srcOrd="4" destOrd="0" parTransId="{B1B0D768-FA6F-4A14-B4A5-23E53B1F0879}" sibTransId="{D1DF2EF5-705E-4A03-98FF-E4636BA6B4A3}"/>
    <dgm:cxn modelId="{3C6017C3-5581-4D22-8106-343589B6A557}" type="presOf" srcId="{2DB68E5D-8E9D-4AD8-8C69-5A35C065245A}" destId="{1355DBE8-1E2C-4712-8FB0-0A8843697F60}" srcOrd="0" destOrd="0" presId="urn:microsoft.com/office/officeart/2005/8/layout/bProcess3"/>
    <dgm:cxn modelId="{771C75F8-B831-4594-A615-B6E21CAD05CF}" srcId="{2DB68E5D-8E9D-4AD8-8C69-5A35C065245A}" destId="{795E71D4-0ED6-4AF1-A3D4-1FC7530072C3}" srcOrd="0" destOrd="0" parTransId="{889E06F7-ACA8-4CFB-BB7B-BEC114FB1C91}" sibTransId="{3C8B5743-1C94-4AC9-AAAD-3E27BD88F71C}"/>
    <dgm:cxn modelId="{A28AEEFC-3EC3-4F06-8B8A-DC5F56877F5B}" type="presOf" srcId="{D1DF2EF5-705E-4A03-98FF-E4636BA6B4A3}" destId="{489CA389-EE72-483F-9841-B2F1CE957C6D}" srcOrd="0" destOrd="0" presId="urn:microsoft.com/office/officeart/2005/8/layout/bProcess3"/>
    <dgm:cxn modelId="{D3DC28FC-D8B9-4560-AD5D-5E2C0B26DFBE}" type="presParOf" srcId="{1355DBE8-1E2C-4712-8FB0-0A8843697F60}" destId="{E065EAE1-AB34-4EE2-9993-7B1AE075C113}" srcOrd="0" destOrd="0" presId="urn:microsoft.com/office/officeart/2005/8/layout/bProcess3"/>
    <dgm:cxn modelId="{F2B3823E-BE94-46E4-9CBF-9BF45FC13F13}" type="presParOf" srcId="{1355DBE8-1E2C-4712-8FB0-0A8843697F60}" destId="{B81B7478-F06D-4E57-BE0A-C0C46B391FC6}" srcOrd="1" destOrd="0" presId="urn:microsoft.com/office/officeart/2005/8/layout/bProcess3"/>
    <dgm:cxn modelId="{DA7B9188-0885-4AE8-9EB2-6F4674D678E8}" type="presParOf" srcId="{B81B7478-F06D-4E57-BE0A-C0C46B391FC6}" destId="{A98A5AD4-70CF-4593-86F8-B18E02400D81}" srcOrd="0" destOrd="0" presId="urn:microsoft.com/office/officeart/2005/8/layout/bProcess3"/>
    <dgm:cxn modelId="{36931D68-75AF-456B-8829-D21059DE651A}" type="presParOf" srcId="{1355DBE8-1E2C-4712-8FB0-0A8843697F60}" destId="{0C492C22-47BA-46B5-8E17-2C2ADCC1B8ED}" srcOrd="2" destOrd="0" presId="urn:microsoft.com/office/officeart/2005/8/layout/bProcess3"/>
    <dgm:cxn modelId="{58BF4E60-0CFB-4162-912A-A9B7890F40DF}" type="presParOf" srcId="{1355DBE8-1E2C-4712-8FB0-0A8843697F60}" destId="{6D04986E-ED76-4E63-8272-93F88DDB1C87}" srcOrd="3" destOrd="0" presId="urn:microsoft.com/office/officeart/2005/8/layout/bProcess3"/>
    <dgm:cxn modelId="{76CE2C71-C6CA-4E35-89E8-5B57C9FE441A}" type="presParOf" srcId="{6D04986E-ED76-4E63-8272-93F88DDB1C87}" destId="{1D80F5BC-E34A-4C32-9117-C4A5223BDC91}" srcOrd="0" destOrd="0" presId="urn:microsoft.com/office/officeart/2005/8/layout/bProcess3"/>
    <dgm:cxn modelId="{8F54C248-29FC-4E73-8F37-BB00969285C8}" type="presParOf" srcId="{1355DBE8-1E2C-4712-8FB0-0A8843697F60}" destId="{02EECCDE-835B-4035-A26B-3EB687815C95}" srcOrd="4" destOrd="0" presId="urn:microsoft.com/office/officeart/2005/8/layout/bProcess3"/>
    <dgm:cxn modelId="{76EC8F47-E771-48A9-BECF-5973750AEBA5}" type="presParOf" srcId="{1355DBE8-1E2C-4712-8FB0-0A8843697F60}" destId="{2477292C-31B2-48EF-9723-783FF83434C7}" srcOrd="5" destOrd="0" presId="urn:microsoft.com/office/officeart/2005/8/layout/bProcess3"/>
    <dgm:cxn modelId="{FDC683B2-9AA2-48DE-BDB7-D8880BEEF53D}" type="presParOf" srcId="{2477292C-31B2-48EF-9723-783FF83434C7}" destId="{DC1A7F0D-30AA-4197-941E-E90B35006C2F}" srcOrd="0" destOrd="0" presId="urn:microsoft.com/office/officeart/2005/8/layout/bProcess3"/>
    <dgm:cxn modelId="{35718D72-311E-48A7-A37A-ACB8583AA1DF}" type="presParOf" srcId="{1355DBE8-1E2C-4712-8FB0-0A8843697F60}" destId="{BA57028F-DAC1-42EB-A7E3-EA037514A6AD}" srcOrd="6" destOrd="0" presId="urn:microsoft.com/office/officeart/2005/8/layout/bProcess3"/>
    <dgm:cxn modelId="{E129FBF2-0187-4279-9AAF-466720C7A081}" type="presParOf" srcId="{1355DBE8-1E2C-4712-8FB0-0A8843697F60}" destId="{0F3B2393-0755-46C6-A2F2-67C76ABD4799}" srcOrd="7" destOrd="0" presId="urn:microsoft.com/office/officeart/2005/8/layout/bProcess3"/>
    <dgm:cxn modelId="{997F4F64-23AF-4B33-B462-AF581D38959C}" type="presParOf" srcId="{0F3B2393-0755-46C6-A2F2-67C76ABD4799}" destId="{09C3BC27-8DD3-4ABA-975A-6578ACB4A24B}" srcOrd="0" destOrd="0" presId="urn:microsoft.com/office/officeart/2005/8/layout/bProcess3"/>
    <dgm:cxn modelId="{714AB6D0-2043-43C6-A084-412F3ECF5C17}" type="presParOf" srcId="{1355DBE8-1E2C-4712-8FB0-0A8843697F60}" destId="{FEBCF277-CA58-46FC-A900-90F91C191FDD}" srcOrd="8" destOrd="0" presId="urn:microsoft.com/office/officeart/2005/8/layout/bProcess3"/>
    <dgm:cxn modelId="{777F6AE6-BB68-4CCC-9028-EBE767FF0E78}" type="presParOf" srcId="{1355DBE8-1E2C-4712-8FB0-0A8843697F60}" destId="{489CA389-EE72-483F-9841-B2F1CE957C6D}" srcOrd="9" destOrd="0" presId="urn:microsoft.com/office/officeart/2005/8/layout/bProcess3"/>
    <dgm:cxn modelId="{0E82001C-E4D8-46CE-8AC3-882DC3934678}" type="presParOf" srcId="{489CA389-EE72-483F-9841-B2F1CE957C6D}" destId="{B0EDA90B-B9C6-423D-9712-054B330EA6AD}" srcOrd="0" destOrd="0" presId="urn:microsoft.com/office/officeart/2005/8/layout/bProcess3"/>
    <dgm:cxn modelId="{5C20069C-CD4A-4FF2-BC01-90B6E0B6827B}" type="presParOf" srcId="{1355DBE8-1E2C-4712-8FB0-0A8843697F60}" destId="{D5978FE6-F581-49ED-9053-8A4FF06C5D95}" srcOrd="10" destOrd="0" presId="urn:microsoft.com/office/officeart/2005/8/layout/bProcess3"/>
    <dgm:cxn modelId="{D65C4A68-18F9-4EF3-8D9F-FA26F3618C8C}" type="presParOf" srcId="{1355DBE8-1E2C-4712-8FB0-0A8843697F60}" destId="{C0848CD4-EAE7-4604-B55A-DE14CE18F472}" srcOrd="11" destOrd="0" presId="urn:microsoft.com/office/officeart/2005/8/layout/bProcess3"/>
    <dgm:cxn modelId="{1BA37A62-0E90-4CA4-9F6D-DFF42BE1DC57}" type="presParOf" srcId="{C0848CD4-EAE7-4604-B55A-DE14CE18F472}" destId="{A5F0C38D-AFD2-4288-9019-7B99149A8B62}" srcOrd="0" destOrd="0" presId="urn:microsoft.com/office/officeart/2005/8/layout/bProcess3"/>
    <dgm:cxn modelId="{AC2EC0CC-EC54-406F-BF09-125318DF80CB}" type="presParOf" srcId="{1355DBE8-1E2C-4712-8FB0-0A8843697F60}" destId="{49B19586-2C2B-4C6A-A43F-8F79B2270B7C}" srcOrd="12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4EE8221-24BB-4E8E-8498-646E6DAB34B4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ADA4711-4A47-44C5-A1EE-AC0846630685}">
      <dgm:prSet phldrT="[Текст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Детальный проект застройки (ДПЗ), утвержденный главным архитектором, заменяет:  </a:t>
          </a:r>
          <a:endParaRPr lang="ru-RU" sz="1800" dirty="0">
            <a:solidFill>
              <a:schemeClr val="accent1">
                <a:lumMod val="50000"/>
              </a:schemeClr>
            </a:solidFill>
          </a:endParaRPr>
        </a:p>
      </dgm:t>
    </dgm:pt>
    <dgm:pt modelId="{4B40E95B-BD3C-44A3-BD8E-EAE88F4694B4}" type="parTrans" cxnId="{4970FEBC-EE4D-418B-BB26-1F64BEC29B9E}">
      <dgm:prSet/>
      <dgm:spPr/>
      <dgm:t>
        <a:bodyPr/>
        <a:lstStyle/>
        <a:p>
          <a:endParaRPr lang="ru-RU"/>
        </a:p>
      </dgm:t>
    </dgm:pt>
    <dgm:pt modelId="{811B2225-DE89-4A1F-A0B4-248D52A8304D}" type="sibTrans" cxnId="{4970FEBC-EE4D-418B-BB26-1F64BEC29B9E}">
      <dgm:prSet/>
      <dgm:spPr/>
      <dgm:t>
        <a:bodyPr/>
        <a:lstStyle/>
        <a:p>
          <a:endParaRPr lang="ru-RU"/>
        </a:p>
      </dgm:t>
    </dgm:pt>
    <dgm:pt modelId="{9BC6AEB9-6ADB-4304-AB57-8AD391167C94}">
      <dgm:prSet phldrT="[Текст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Градостроительное заключение 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FEDBFE0-98D7-491D-8431-2A945B223A69}" type="parTrans" cxnId="{9642B182-DBAD-4AA1-A983-932544DBBDC0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ru-RU"/>
        </a:p>
      </dgm:t>
    </dgm:pt>
    <dgm:pt modelId="{FF226402-8903-4E1C-8205-23583B4432B7}" type="sibTrans" cxnId="{9642B182-DBAD-4AA1-A983-932544DBBDC0}">
      <dgm:prSet/>
      <dgm:spPr/>
      <dgm:t>
        <a:bodyPr/>
        <a:lstStyle/>
        <a:p>
          <a:endParaRPr lang="ru-RU"/>
        </a:p>
      </dgm:t>
    </dgm:pt>
    <dgm:pt modelId="{A4BA2629-EF62-429A-9805-B11E689224F4}">
      <dgm:prSet phldrT="[Текст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Архитектурно-планировочное условие 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A46629-9E2F-4E7D-A4A4-2AC044E822FB}" type="parTrans" cxnId="{2492F55E-85C2-4084-A7BB-48E97F4D5F84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ru-RU"/>
        </a:p>
      </dgm:t>
    </dgm:pt>
    <dgm:pt modelId="{39134F4E-4166-4C34-8618-194B8C85DAA6}" type="sibTrans" cxnId="{2492F55E-85C2-4084-A7BB-48E97F4D5F84}">
      <dgm:prSet/>
      <dgm:spPr/>
      <dgm:t>
        <a:bodyPr/>
        <a:lstStyle/>
        <a:p>
          <a:endParaRPr lang="ru-RU"/>
        </a:p>
      </dgm:t>
    </dgm:pt>
    <dgm:pt modelId="{7A9D7EFF-B037-4B7A-93B7-75FBFDC96D9B}">
      <dgm:prSet phldrT="[Текст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Инженерно-технические условия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DBBAF3-8529-45A7-8CA5-A6A6838024F3}" type="parTrans" cxnId="{236CA614-8C83-4693-93C2-D1697A7D06BB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ru-RU"/>
        </a:p>
      </dgm:t>
    </dgm:pt>
    <dgm:pt modelId="{459F480E-8369-4FDE-90ED-BEBD02822E44}" type="sibTrans" cxnId="{236CA614-8C83-4693-93C2-D1697A7D06BB}">
      <dgm:prSet/>
      <dgm:spPr/>
      <dgm:t>
        <a:bodyPr/>
        <a:lstStyle/>
        <a:p>
          <a:endParaRPr lang="ru-RU"/>
        </a:p>
      </dgm:t>
    </dgm:pt>
    <dgm:pt modelId="{16999F33-666D-412B-94E1-2BD65C98555D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Проект застройки </a:t>
          </a:r>
          <a:endParaRPr lang="ru-RU" sz="1400" dirty="0"/>
        </a:p>
      </dgm:t>
    </dgm:pt>
    <dgm:pt modelId="{78CFF6D4-7B15-41CA-9734-BD8AED5AEEA1}" type="parTrans" cxnId="{BBB31E74-14F5-4175-8EDD-22639DA629E6}">
      <dgm:prSet/>
      <dgm:spPr/>
      <dgm:t>
        <a:bodyPr/>
        <a:lstStyle/>
        <a:p>
          <a:endParaRPr lang="ru-RU"/>
        </a:p>
      </dgm:t>
    </dgm:pt>
    <dgm:pt modelId="{8792235B-E510-4A06-802F-D335352ECC82}" type="sibTrans" cxnId="{BBB31E74-14F5-4175-8EDD-22639DA629E6}">
      <dgm:prSet/>
      <dgm:spPr/>
      <dgm:t>
        <a:bodyPr/>
        <a:lstStyle/>
        <a:p>
          <a:endParaRPr lang="ru-RU"/>
        </a:p>
      </dgm:t>
    </dgm:pt>
    <dgm:pt modelId="{90634E7A-4B2D-4863-A184-44B973C3C8D0}" type="pres">
      <dgm:prSet presAssocID="{64EE8221-24BB-4E8E-8498-646E6DAB34B4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100F440-4370-46FF-91FE-63D39982ED32}" type="pres">
      <dgm:prSet presAssocID="{DADA4711-4A47-44C5-A1EE-AC0846630685}" presName="root1" presStyleCnt="0"/>
      <dgm:spPr/>
    </dgm:pt>
    <dgm:pt modelId="{B0D82DBA-2188-4100-8910-5FDC4174B214}" type="pres">
      <dgm:prSet presAssocID="{DADA4711-4A47-44C5-A1EE-AC0846630685}" presName="LevelOneTextNode" presStyleLbl="node0" presStyleIdx="0" presStyleCnt="1" custAng="5400000" custScaleX="313038" custScaleY="60815" custLinFactNeighborX="-9868" custLinFactNeighborY="-177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101BA27-C7D5-4F76-A849-A924F741352C}" type="pres">
      <dgm:prSet presAssocID="{DADA4711-4A47-44C5-A1EE-AC0846630685}" presName="level2hierChild" presStyleCnt="0"/>
      <dgm:spPr/>
    </dgm:pt>
    <dgm:pt modelId="{694AE942-7743-4B1E-90DF-690547AF756E}" type="pres">
      <dgm:prSet presAssocID="{1FEDBFE0-98D7-491D-8431-2A945B223A69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FF214645-9467-42CF-9E24-CE73F56F3245}" type="pres">
      <dgm:prSet presAssocID="{1FEDBFE0-98D7-491D-8431-2A945B223A69}" presName="connTx" presStyleLbl="parChTrans1D2" presStyleIdx="0" presStyleCnt="4"/>
      <dgm:spPr/>
      <dgm:t>
        <a:bodyPr/>
        <a:lstStyle/>
        <a:p>
          <a:endParaRPr lang="ru-RU"/>
        </a:p>
      </dgm:t>
    </dgm:pt>
    <dgm:pt modelId="{7E6ADC18-AC37-4A08-8296-8706FA24B887}" type="pres">
      <dgm:prSet presAssocID="{9BC6AEB9-6ADB-4304-AB57-8AD391167C94}" presName="root2" presStyleCnt="0"/>
      <dgm:spPr/>
    </dgm:pt>
    <dgm:pt modelId="{97B04ED0-4A9C-4DFA-AEB8-FBCD63285DFF}" type="pres">
      <dgm:prSet presAssocID="{9BC6AEB9-6ADB-4304-AB57-8AD391167C94}" presName="LevelTwoTextNode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9F73D71-5B4E-4223-B363-7469CC7AD644}" type="pres">
      <dgm:prSet presAssocID="{9BC6AEB9-6ADB-4304-AB57-8AD391167C94}" presName="level3hierChild" presStyleCnt="0"/>
      <dgm:spPr/>
    </dgm:pt>
    <dgm:pt modelId="{6B077083-C72C-4038-AA1F-94455D0A1CDB}" type="pres">
      <dgm:prSet presAssocID="{78CFF6D4-7B15-41CA-9734-BD8AED5AEEA1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4606EE5B-09B9-45F1-A307-5C91002725D3}" type="pres">
      <dgm:prSet presAssocID="{78CFF6D4-7B15-41CA-9734-BD8AED5AEEA1}" presName="connTx" presStyleLbl="parChTrans1D2" presStyleIdx="1" presStyleCnt="4"/>
      <dgm:spPr/>
      <dgm:t>
        <a:bodyPr/>
        <a:lstStyle/>
        <a:p>
          <a:endParaRPr lang="ru-RU"/>
        </a:p>
      </dgm:t>
    </dgm:pt>
    <dgm:pt modelId="{0FDA7644-6D23-4FAD-BFFE-BF19CBE417CA}" type="pres">
      <dgm:prSet presAssocID="{16999F33-666D-412B-94E1-2BD65C98555D}" presName="root2" presStyleCnt="0"/>
      <dgm:spPr/>
    </dgm:pt>
    <dgm:pt modelId="{B1C39E2A-E746-4CC0-9F84-CCD6EC660ADF}" type="pres">
      <dgm:prSet presAssocID="{16999F33-666D-412B-94E1-2BD65C98555D}" presName="LevelTwoTextNode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82C70C7-4075-4571-BB3C-657C18FAA745}" type="pres">
      <dgm:prSet presAssocID="{16999F33-666D-412B-94E1-2BD65C98555D}" presName="level3hierChild" presStyleCnt="0"/>
      <dgm:spPr/>
    </dgm:pt>
    <dgm:pt modelId="{F802DDF1-7044-47B6-AA14-02B1A56500C2}" type="pres">
      <dgm:prSet presAssocID="{D6A46629-9E2F-4E7D-A4A4-2AC044E822FB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5A5E0EDB-8958-4A3E-8B84-0C572D0DB94F}" type="pres">
      <dgm:prSet presAssocID="{D6A46629-9E2F-4E7D-A4A4-2AC044E822FB}" presName="connTx" presStyleLbl="parChTrans1D2" presStyleIdx="2" presStyleCnt="4"/>
      <dgm:spPr/>
      <dgm:t>
        <a:bodyPr/>
        <a:lstStyle/>
        <a:p>
          <a:endParaRPr lang="ru-RU"/>
        </a:p>
      </dgm:t>
    </dgm:pt>
    <dgm:pt modelId="{DF56877C-112E-45B8-8F0B-060527045BBD}" type="pres">
      <dgm:prSet presAssocID="{A4BA2629-EF62-429A-9805-B11E689224F4}" presName="root2" presStyleCnt="0"/>
      <dgm:spPr/>
    </dgm:pt>
    <dgm:pt modelId="{D612F6A3-828A-469E-9B6E-D30DE9B29ACB}" type="pres">
      <dgm:prSet presAssocID="{A4BA2629-EF62-429A-9805-B11E689224F4}" presName="LevelTwoTextNode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9455817-CD26-4A25-BC1C-FC3ED4C06E40}" type="pres">
      <dgm:prSet presAssocID="{A4BA2629-EF62-429A-9805-B11E689224F4}" presName="level3hierChild" presStyleCnt="0"/>
      <dgm:spPr/>
    </dgm:pt>
    <dgm:pt modelId="{B6E57570-52F5-45D9-BC5C-498C9F5D12A6}" type="pres">
      <dgm:prSet presAssocID="{D7DBBAF3-8529-45A7-8CA5-A6A6838024F3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CAFAD48A-CD5B-42DA-9B93-95DFC7491594}" type="pres">
      <dgm:prSet presAssocID="{D7DBBAF3-8529-45A7-8CA5-A6A6838024F3}" presName="connTx" presStyleLbl="parChTrans1D2" presStyleIdx="3" presStyleCnt="4"/>
      <dgm:spPr/>
      <dgm:t>
        <a:bodyPr/>
        <a:lstStyle/>
        <a:p>
          <a:endParaRPr lang="ru-RU"/>
        </a:p>
      </dgm:t>
    </dgm:pt>
    <dgm:pt modelId="{70401309-DA17-4DA1-84C7-8328B0E3F651}" type="pres">
      <dgm:prSet presAssocID="{7A9D7EFF-B037-4B7A-93B7-75FBFDC96D9B}" presName="root2" presStyleCnt="0"/>
      <dgm:spPr/>
    </dgm:pt>
    <dgm:pt modelId="{A8CAEE84-DDA8-4B02-87F7-38BF58491B24}" type="pres">
      <dgm:prSet presAssocID="{7A9D7EFF-B037-4B7A-93B7-75FBFDC96D9B}" presName="LevelTwoTextNode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17FCDBA-E8A0-4E6D-8517-2C6E43473C6B}" type="pres">
      <dgm:prSet presAssocID="{7A9D7EFF-B037-4B7A-93B7-75FBFDC96D9B}" presName="level3hierChild" presStyleCnt="0"/>
      <dgm:spPr/>
    </dgm:pt>
  </dgm:ptLst>
  <dgm:cxnLst>
    <dgm:cxn modelId="{847F7D4E-B9C9-49E7-9E4C-9314C96C2863}" type="presOf" srcId="{1FEDBFE0-98D7-491D-8431-2A945B223A69}" destId="{FF214645-9467-42CF-9E24-CE73F56F3245}" srcOrd="1" destOrd="0" presId="urn:microsoft.com/office/officeart/2008/layout/HorizontalMultiLevelHierarchy"/>
    <dgm:cxn modelId="{40DE35E8-1011-4F30-BCD0-C3B1C121DE09}" type="presOf" srcId="{A4BA2629-EF62-429A-9805-B11E689224F4}" destId="{D612F6A3-828A-469E-9B6E-D30DE9B29ACB}" srcOrd="0" destOrd="0" presId="urn:microsoft.com/office/officeart/2008/layout/HorizontalMultiLevelHierarchy"/>
    <dgm:cxn modelId="{9124CEA3-81D0-4BEF-A317-9BAA8310DED7}" type="presOf" srcId="{9BC6AEB9-6ADB-4304-AB57-8AD391167C94}" destId="{97B04ED0-4A9C-4DFA-AEB8-FBCD63285DFF}" srcOrd="0" destOrd="0" presId="urn:microsoft.com/office/officeart/2008/layout/HorizontalMultiLevelHierarchy"/>
    <dgm:cxn modelId="{BBB31E74-14F5-4175-8EDD-22639DA629E6}" srcId="{DADA4711-4A47-44C5-A1EE-AC0846630685}" destId="{16999F33-666D-412B-94E1-2BD65C98555D}" srcOrd="1" destOrd="0" parTransId="{78CFF6D4-7B15-41CA-9734-BD8AED5AEEA1}" sibTransId="{8792235B-E510-4A06-802F-D335352ECC82}"/>
    <dgm:cxn modelId="{AC3BE5AF-B31E-4E33-BA46-22C21FB1A4A4}" type="presOf" srcId="{DADA4711-4A47-44C5-A1EE-AC0846630685}" destId="{B0D82DBA-2188-4100-8910-5FDC4174B214}" srcOrd="0" destOrd="0" presId="urn:microsoft.com/office/officeart/2008/layout/HorizontalMultiLevelHierarchy"/>
    <dgm:cxn modelId="{5CDEAD3D-1D4D-4CD5-960B-84D8C168AE46}" type="presOf" srcId="{D7DBBAF3-8529-45A7-8CA5-A6A6838024F3}" destId="{B6E57570-52F5-45D9-BC5C-498C9F5D12A6}" srcOrd="0" destOrd="0" presId="urn:microsoft.com/office/officeart/2008/layout/HorizontalMultiLevelHierarchy"/>
    <dgm:cxn modelId="{E27DBCF4-6E37-4F10-91F1-D5E952B981C6}" type="presOf" srcId="{1FEDBFE0-98D7-491D-8431-2A945B223A69}" destId="{694AE942-7743-4B1E-90DF-690547AF756E}" srcOrd="0" destOrd="0" presId="urn:microsoft.com/office/officeart/2008/layout/HorizontalMultiLevelHierarchy"/>
    <dgm:cxn modelId="{2492F55E-85C2-4084-A7BB-48E97F4D5F84}" srcId="{DADA4711-4A47-44C5-A1EE-AC0846630685}" destId="{A4BA2629-EF62-429A-9805-B11E689224F4}" srcOrd="2" destOrd="0" parTransId="{D6A46629-9E2F-4E7D-A4A4-2AC044E822FB}" sibTransId="{39134F4E-4166-4C34-8618-194B8C85DAA6}"/>
    <dgm:cxn modelId="{9642B182-DBAD-4AA1-A983-932544DBBDC0}" srcId="{DADA4711-4A47-44C5-A1EE-AC0846630685}" destId="{9BC6AEB9-6ADB-4304-AB57-8AD391167C94}" srcOrd="0" destOrd="0" parTransId="{1FEDBFE0-98D7-491D-8431-2A945B223A69}" sibTransId="{FF226402-8903-4E1C-8205-23583B4432B7}"/>
    <dgm:cxn modelId="{A612AB2D-5176-4DF2-B7E0-18215E076170}" type="presOf" srcId="{16999F33-666D-412B-94E1-2BD65C98555D}" destId="{B1C39E2A-E746-4CC0-9F84-CCD6EC660ADF}" srcOrd="0" destOrd="0" presId="urn:microsoft.com/office/officeart/2008/layout/HorizontalMultiLevelHierarchy"/>
    <dgm:cxn modelId="{497DF706-C550-485E-9135-110DAB3124B3}" type="presOf" srcId="{D7DBBAF3-8529-45A7-8CA5-A6A6838024F3}" destId="{CAFAD48A-CD5B-42DA-9B93-95DFC7491594}" srcOrd="1" destOrd="0" presId="urn:microsoft.com/office/officeart/2008/layout/HorizontalMultiLevelHierarchy"/>
    <dgm:cxn modelId="{87290265-C42F-44B8-A593-C3D18D67BAD2}" type="presOf" srcId="{78CFF6D4-7B15-41CA-9734-BD8AED5AEEA1}" destId="{6B077083-C72C-4038-AA1F-94455D0A1CDB}" srcOrd="0" destOrd="0" presId="urn:microsoft.com/office/officeart/2008/layout/HorizontalMultiLevelHierarchy"/>
    <dgm:cxn modelId="{A952D85F-4CAD-45AB-BBFB-9B88B8B84767}" type="presOf" srcId="{D6A46629-9E2F-4E7D-A4A4-2AC044E822FB}" destId="{5A5E0EDB-8958-4A3E-8B84-0C572D0DB94F}" srcOrd="1" destOrd="0" presId="urn:microsoft.com/office/officeart/2008/layout/HorizontalMultiLevelHierarchy"/>
    <dgm:cxn modelId="{EE57788C-ECC0-4D26-A134-1D6F58E52E22}" type="presOf" srcId="{7A9D7EFF-B037-4B7A-93B7-75FBFDC96D9B}" destId="{A8CAEE84-DDA8-4B02-87F7-38BF58491B24}" srcOrd="0" destOrd="0" presId="urn:microsoft.com/office/officeart/2008/layout/HorizontalMultiLevelHierarchy"/>
    <dgm:cxn modelId="{09D7685F-ED55-4906-8C85-DA45CE551E57}" type="presOf" srcId="{D6A46629-9E2F-4E7D-A4A4-2AC044E822FB}" destId="{F802DDF1-7044-47B6-AA14-02B1A56500C2}" srcOrd="0" destOrd="0" presId="urn:microsoft.com/office/officeart/2008/layout/HorizontalMultiLevelHierarchy"/>
    <dgm:cxn modelId="{4970FEBC-EE4D-418B-BB26-1F64BEC29B9E}" srcId="{64EE8221-24BB-4E8E-8498-646E6DAB34B4}" destId="{DADA4711-4A47-44C5-A1EE-AC0846630685}" srcOrd="0" destOrd="0" parTransId="{4B40E95B-BD3C-44A3-BD8E-EAE88F4694B4}" sibTransId="{811B2225-DE89-4A1F-A0B4-248D52A8304D}"/>
    <dgm:cxn modelId="{43D2E4E2-94A9-4F9D-9CB5-0E855A768AA2}" type="presOf" srcId="{78CFF6D4-7B15-41CA-9734-BD8AED5AEEA1}" destId="{4606EE5B-09B9-45F1-A307-5C91002725D3}" srcOrd="1" destOrd="0" presId="urn:microsoft.com/office/officeart/2008/layout/HorizontalMultiLevelHierarchy"/>
    <dgm:cxn modelId="{BEF97252-6630-4F47-AF58-D34436A7B74D}" type="presOf" srcId="{64EE8221-24BB-4E8E-8498-646E6DAB34B4}" destId="{90634E7A-4B2D-4863-A184-44B973C3C8D0}" srcOrd="0" destOrd="0" presId="urn:microsoft.com/office/officeart/2008/layout/HorizontalMultiLevelHierarchy"/>
    <dgm:cxn modelId="{236CA614-8C83-4693-93C2-D1697A7D06BB}" srcId="{DADA4711-4A47-44C5-A1EE-AC0846630685}" destId="{7A9D7EFF-B037-4B7A-93B7-75FBFDC96D9B}" srcOrd="3" destOrd="0" parTransId="{D7DBBAF3-8529-45A7-8CA5-A6A6838024F3}" sibTransId="{459F480E-8369-4FDE-90ED-BEBD02822E44}"/>
    <dgm:cxn modelId="{80F2BE0F-0569-4022-8AD1-769CF8E38600}" type="presParOf" srcId="{90634E7A-4B2D-4863-A184-44B973C3C8D0}" destId="{2100F440-4370-46FF-91FE-63D39982ED32}" srcOrd="0" destOrd="0" presId="urn:microsoft.com/office/officeart/2008/layout/HorizontalMultiLevelHierarchy"/>
    <dgm:cxn modelId="{A0C48830-0BA2-49CF-BF2F-9B95889C4891}" type="presParOf" srcId="{2100F440-4370-46FF-91FE-63D39982ED32}" destId="{B0D82DBA-2188-4100-8910-5FDC4174B214}" srcOrd="0" destOrd="0" presId="urn:microsoft.com/office/officeart/2008/layout/HorizontalMultiLevelHierarchy"/>
    <dgm:cxn modelId="{17CFE752-FA64-4A91-9A16-6F688B617E59}" type="presParOf" srcId="{2100F440-4370-46FF-91FE-63D39982ED32}" destId="{A101BA27-C7D5-4F76-A849-A924F741352C}" srcOrd="1" destOrd="0" presId="urn:microsoft.com/office/officeart/2008/layout/HorizontalMultiLevelHierarchy"/>
    <dgm:cxn modelId="{C9E13A06-D506-4385-9E47-1DEEFC7F7283}" type="presParOf" srcId="{A101BA27-C7D5-4F76-A849-A924F741352C}" destId="{694AE942-7743-4B1E-90DF-690547AF756E}" srcOrd="0" destOrd="0" presId="urn:microsoft.com/office/officeart/2008/layout/HorizontalMultiLevelHierarchy"/>
    <dgm:cxn modelId="{A1E36E10-0C42-4522-B3D4-089374BFCC70}" type="presParOf" srcId="{694AE942-7743-4B1E-90DF-690547AF756E}" destId="{FF214645-9467-42CF-9E24-CE73F56F3245}" srcOrd="0" destOrd="0" presId="urn:microsoft.com/office/officeart/2008/layout/HorizontalMultiLevelHierarchy"/>
    <dgm:cxn modelId="{430F1E1F-E436-40D9-9392-5B2C69E7916C}" type="presParOf" srcId="{A101BA27-C7D5-4F76-A849-A924F741352C}" destId="{7E6ADC18-AC37-4A08-8296-8706FA24B887}" srcOrd="1" destOrd="0" presId="urn:microsoft.com/office/officeart/2008/layout/HorizontalMultiLevelHierarchy"/>
    <dgm:cxn modelId="{370740F5-4EC9-42DB-9442-BFCA6E2A6284}" type="presParOf" srcId="{7E6ADC18-AC37-4A08-8296-8706FA24B887}" destId="{97B04ED0-4A9C-4DFA-AEB8-FBCD63285DFF}" srcOrd="0" destOrd="0" presId="urn:microsoft.com/office/officeart/2008/layout/HorizontalMultiLevelHierarchy"/>
    <dgm:cxn modelId="{A1B419DE-89E4-4395-B4A3-55D71D546DBD}" type="presParOf" srcId="{7E6ADC18-AC37-4A08-8296-8706FA24B887}" destId="{B9F73D71-5B4E-4223-B363-7469CC7AD644}" srcOrd="1" destOrd="0" presId="urn:microsoft.com/office/officeart/2008/layout/HorizontalMultiLevelHierarchy"/>
    <dgm:cxn modelId="{DF1B7356-9C08-44CD-A683-13467B138834}" type="presParOf" srcId="{A101BA27-C7D5-4F76-A849-A924F741352C}" destId="{6B077083-C72C-4038-AA1F-94455D0A1CDB}" srcOrd="2" destOrd="0" presId="urn:microsoft.com/office/officeart/2008/layout/HorizontalMultiLevelHierarchy"/>
    <dgm:cxn modelId="{9AFB35EA-830D-407E-A160-DAC8FE3177E2}" type="presParOf" srcId="{6B077083-C72C-4038-AA1F-94455D0A1CDB}" destId="{4606EE5B-09B9-45F1-A307-5C91002725D3}" srcOrd="0" destOrd="0" presId="urn:microsoft.com/office/officeart/2008/layout/HorizontalMultiLevelHierarchy"/>
    <dgm:cxn modelId="{DDFF096F-ED6B-42A5-AC72-0B7D39BC74E6}" type="presParOf" srcId="{A101BA27-C7D5-4F76-A849-A924F741352C}" destId="{0FDA7644-6D23-4FAD-BFFE-BF19CBE417CA}" srcOrd="3" destOrd="0" presId="urn:microsoft.com/office/officeart/2008/layout/HorizontalMultiLevelHierarchy"/>
    <dgm:cxn modelId="{BBC11C91-C599-4E91-9BA4-BED35719149D}" type="presParOf" srcId="{0FDA7644-6D23-4FAD-BFFE-BF19CBE417CA}" destId="{B1C39E2A-E746-4CC0-9F84-CCD6EC660ADF}" srcOrd="0" destOrd="0" presId="urn:microsoft.com/office/officeart/2008/layout/HorizontalMultiLevelHierarchy"/>
    <dgm:cxn modelId="{CEF0CC0E-14DA-4DD5-B5E8-015BBDC06EA4}" type="presParOf" srcId="{0FDA7644-6D23-4FAD-BFFE-BF19CBE417CA}" destId="{A82C70C7-4075-4571-BB3C-657C18FAA745}" srcOrd="1" destOrd="0" presId="urn:microsoft.com/office/officeart/2008/layout/HorizontalMultiLevelHierarchy"/>
    <dgm:cxn modelId="{4D7A699D-D34E-444B-A5EC-027F9B13469A}" type="presParOf" srcId="{A101BA27-C7D5-4F76-A849-A924F741352C}" destId="{F802DDF1-7044-47B6-AA14-02B1A56500C2}" srcOrd="4" destOrd="0" presId="urn:microsoft.com/office/officeart/2008/layout/HorizontalMultiLevelHierarchy"/>
    <dgm:cxn modelId="{AD098A6F-A5BF-4796-9534-87AE52995F57}" type="presParOf" srcId="{F802DDF1-7044-47B6-AA14-02B1A56500C2}" destId="{5A5E0EDB-8958-4A3E-8B84-0C572D0DB94F}" srcOrd="0" destOrd="0" presId="urn:microsoft.com/office/officeart/2008/layout/HorizontalMultiLevelHierarchy"/>
    <dgm:cxn modelId="{8BB1D244-3A68-4F32-8ABB-0DE24F1A8283}" type="presParOf" srcId="{A101BA27-C7D5-4F76-A849-A924F741352C}" destId="{DF56877C-112E-45B8-8F0B-060527045BBD}" srcOrd="5" destOrd="0" presId="urn:microsoft.com/office/officeart/2008/layout/HorizontalMultiLevelHierarchy"/>
    <dgm:cxn modelId="{B031344F-D93B-4296-853E-3D35A82270F1}" type="presParOf" srcId="{DF56877C-112E-45B8-8F0B-060527045BBD}" destId="{D612F6A3-828A-469E-9B6E-D30DE9B29ACB}" srcOrd="0" destOrd="0" presId="urn:microsoft.com/office/officeart/2008/layout/HorizontalMultiLevelHierarchy"/>
    <dgm:cxn modelId="{D5DB59E7-4E40-4F72-B577-564531A17907}" type="presParOf" srcId="{DF56877C-112E-45B8-8F0B-060527045BBD}" destId="{09455817-CD26-4A25-BC1C-FC3ED4C06E40}" srcOrd="1" destOrd="0" presId="urn:microsoft.com/office/officeart/2008/layout/HorizontalMultiLevelHierarchy"/>
    <dgm:cxn modelId="{DA924446-A0DC-49AD-8829-ADA4E2A2C427}" type="presParOf" srcId="{A101BA27-C7D5-4F76-A849-A924F741352C}" destId="{B6E57570-52F5-45D9-BC5C-498C9F5D12A6}" srcOrd="6" destOrd="0" presId="urn:microsoft.com/office/officeart/2008/layout/HorizontalMultiLevelHierarchy"/>
    <dgm:cxn modelId="{D8198402-C519-4F55-91BF-AF256B54C5F4}" type="presParOf" srcId="{B6E57570-52F5-45D9-BC5C-498C9F5D12A6}" destId="{CAFAD48A-CD5B-42DA-9B93-95DFC7491594}" srcOrd="0" destOrd="0" presId="urn:microsoft.com/office/officeart/2008/layout/HorizontalMultiLevelHierarchy"/>
    <dgm:cxn modelId="{FFFF1BFA-5D66-4748-832B-B3F065EDC5BD}" type="presParOf" srcId="{A101BA27-C7D5-4F76-A849-A924F741352C}" destId="{70401309-DA17-4DA1-84C7-8328B0E3F651}" srcOrd="7" destOrd="0" presId="urn:microsoft.com/office/officeart/2008/layout/HorizontalMultiLevelHierarchy"/>
    <dgm:cxn modelId="{0BA505BD-CEEF-486C-8954-3D4FF1C45E73}" type="presParOf" srcId="{70401309-DA17-4DA1-84C7-8328B0E3F651}" destId="{A8CAEE84-DDA8-4B02-87F7-38BF58491B24}" srcOrd="0" destOrd="0" presId="urn:microsoft.com/office/officeart/2008/layout/HorizontalMultiLevelHierarchy"/>
    <dgm:cxn modelId="{ECB05197-D600-4540-9118-62C93BEC66F4}" type="presParOf" srcId="{70401309-DA17-4DA1-84C7-8328B0E3F651}" destId="{F17FCDBA-E8A0-4E6D-8517-2C6E43473C6B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B1223B0-3819-44DA-858C-BE5F3E5BAD36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B09809-1E4B-4AC2-A0B9-ED7A5D30E325}">
      <dgm:prSet phldrT="[Текст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ru-RU" sz="18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Внесение изменений в нормативно-правовые и нормативно-технические документы: </a:t>
          </a:r>
          <a:endParaRPr lang="ru-RU" sz="1800" b="1" dirty="0"/>
        </a:p>
      </dgm:t>
    </dgm:pt>
    <dgm:pt modelId="{20AC7060-2BFA-4ABE-B5EE-B2C2B5831F1F}" type="parTrans" cxnId="{E95D8CED-0F4E-4B28-B360-520F0A6888B2}">
      <dgm:prSet/>
      <dgm:spPr/>
      <dgm:t>
        <a:bodyPr/>
        <a:lstStyle/>
        <a:p>
          <a:endParaRPr lang="ru-RU"/>
        </a:p>
      </dgm:t>
    </dgm:pt>
    <dgm:pt modelId="{B9F6FB64-526F-493B-A766-273A7C86B427}" type="sibTrans" cxnId="{E95D8CED-0F4E-4B28-B360-520F0A6888B2}">
      <dgm:prSet/>
      <dgm:spPr/>
      <dgm:t>
        <a:bodyPr/>
        <a:lstStyle/>
        <a:p>
          <a:endParaRPr lang="ru-RU"/>
        </a:p>
      </dgm:t>
    </dgm:pt>
    <dgm:pt modelId="{8C0F77FD-E344-4A1F-8D59-607655A53827}">
      <dgm:prSet custT="1"/>
      <dgm:spPr/>
      <dgm:t>
        <a:bodyPr/>
        <a:lstStyle/>
        <a:p>
          <a:pPr marL="0" indent="0"/>
          <a:r>
            <a:rPr lang="ru-RU" sz="13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1. Постановление Правительства Кыргызской Республики от 17 января 2020 года № 12 «Об утверждении Положения о порядке выдачи документов на проектирование, строительство и иные изменения объектов недвижимости и оценки соответствия вводимых в эксплуатацию завершенных строительством объектов в Кыргызской Республике</a:t>
          </a:r>
          <a:endParaRPr lang="ru-RU" sz="1300" b="1" dirty="0" smtClean="0"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25DEB501-3F53-4BD5-B554-864DAB1595E8}" type="parTrans" cxnId="{D1B22327-580F-4BAB-80C2-354C46C1F52F}">
      <dgm:prSet/>
      <dgm:spPr/>
      <dgm:t>
        <a:bodyPr/>
        <a:lstStyle/>
        <a:p>
          <a:endParaRPr lang="ru-RU"/>
        </a:p>
      </dgm:t>
    </dgm:pt>
    <dgm:pt modelId="{2A8D006F-8EA0-4566-86E0-5C4182E8D6D8}" type="sibTrans" cxnId="{D1B22327-580F-4BAB-80C2-354C46C1F52F}">
      <dgm:prSet/>
      <dgm:spPr/>
      <dgm:t>
        <a:bodyPr/>
        <a:lstStyle/>
        <a:p>
          <a:endParaRPr lang="ru-RU"/>
        </a:p>
      </dgm:t>
    </dgm:pt>
    <dgm:pt modelId="{5C6D648C-6204-420D-B1A3-3365B1A1EB96}">
      <dgm:prSet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3. Приказ Госстроя от 20 сентября 2016 года № 7-нпа «Об утверждении Свода правил по планировке и застройке территорий сельских населенных пунктов в Кыргызской Республике».</a:t>
          </a:r>
          <a:endParaRPr lang="ru-RU" sz="1400" b="1" dirty="0"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8A819111-1F41-4B23-A86C-90E3F3434308}" type="parTrans" cxnId="{A6006DE2-8D44-421B-9CF8-CEDB90918C40}">
      <dgm:prSet/>
      <dgm:spPr/>
      <dgm:t>
        <a:bodyPr/>
        <a:lstStyle/>
        <a:p>
          <a:endParaRPr lang="ru-RU"/>
        </a:p>
      </dgm:t>
    </dgm:pt>
    <dgm:pt modelId="{0C64BC76-B454-4723-9548-56A17C1A2376}" type="sibTrans" cxnId="{A6006DE2-8D44-421B-9CF8-CEDB90918C40}">
      <dgm:prSet/>
      <dgm:spPr/>
      <dgm:t>
        <a:bodyPr/>
        <a:lstStyle/>
        <a:p>
          <a:endParaRPr lang="ru-RU"/>
        </a:p>
      </dgm:t>
    </dgm:pt>
    <dgm:pt modelId="{8F02F9D0-28E6-4FAE-A193-4527960D5EC4}">
      <dgm:prSet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2. Приказ Госстроя от 27 мая 2016 года № 5-нпа «Об утверждении Свода правил о составе, порядке разработки, согласования и утверждения градостроительной документации в Кыргызской Республике.</a:t>
          </a:r>
          <a:endParaRPr lang="ru-RU" sz="1400" b="1" dirty="0"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5E2056B8-4515-4F9C-B1E0-B7543EF60B0D}" type="parTrans" cxnId="{D6022CA2-AE8C-41D3-A9A8-2A1E7F87AF66}">
      <dgm:prSet/>
      <dgm:spPr/>
      <dgm:t>
        <a:bodyPr/>
        <a:lstStyle/>
        <a:p>
          <a:endParaRPr lang="ru-RU"/>
        </a:p>
      </dgm:t>
    </dgm:pt>
    <dgm:pt modelId="{B14FB4D1-B9FB-4C65-8414-E08B24CAD628}" type="sibTrans" cxnId="{D6022CA2-AE8C-41D3-A9A8-2A1E7F87AF66}">
      <dgm:prSet/>
      <dgm:spPr/>
      <dgm:t>
        <a:bodyPr/>
        <a:lstStyle/>
        <a:p>
          <a:endParaRPr lang="ru-RU"/>
        </a:p>
      </dgm:t>
    </dgm:pt>
    <dgm:pt modelId="{5226F4EB-895C-44A1-A678-558F32CDE6D9}">
      <dgm:prSet custT="1"/>
      <dgm:spPr/>
      <dgm:t>
        <a:bodyPr/>
        <a:lstStyle/>
        <a:p>
          <a:pPr marL="0" indent="0"/>
          <a:r>
            <a:rPr lang="ru-RU" sz="1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4. Приказ Госстроя от 13 июля 2017 года № 8-нпа «О внесении изменений в "Свод правил о составе, порядке разработки, согласования и утверждения градостроительной документации в Кыргызской Республике».</a:t>
          </a:r>
          <a:endParaRPr lang="ru-RU" sz="1400" b="1" dirty="0">
            <a:effectLst/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87E70C50-0580-40D8-AEA8-B282410AFBE2}" type="parTrans" cxnId="{97F38FFD-2046-438D-9EEA-3A9CCC568735}">
      <dgm:prSet/>
      <dgm:spPr/>
      <dgm:t>
        <a:bodyPr/>
        <a:lstStyle/>
        <a:p>
          <a:endParaRPr lang="ru-RU"/>
        </a:p>
      </dgm:t>
    </dgm:pt>
    <dgm:pt modelId="{ECBA9042-379E-47A8-A042-7F14710D3DEA}" type="sibTrans" cxnId="{97F38FFD-2046-438D-9EEA-3A9CCC568735}">
      <dgm:prSet/>
      <dgm:spPr/>
      <dgm:t>
        <a:bodyPr/>
        <a:lstStyle/>
        <a:p>
          <a:endParaRPr lang="ru-RU"/>
        </a:p>
      </dgm:t>
    </dgm:pt>
    <dgm:pt modelId="{89701971-2E1E-4F2C-848D-B05717DEA5A8}" type="pres">
      <dgm:prSet presAssocID="{2B1223B0-3819-44DA-858C-BE5F3E5BAD3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FB85DC1-30C3-4515-BE0D-E28DF3E4A0CE}" type="pres">
      <dgm:prSet presAssocID="{86B09809-1E4B-4AC2-A0B9-ED7A5D30E325}" presName="root" presStyleCnt="0"/>
      <dgm:spPr/>
    </dgm:pt>
    <dgm:pt modelId="{ABE67680-A2CA-4FFF-A87F-F850A10CEFD9}" type="pres">
      <dgm:prSet presAssocID="{86B09809-1E4B-4AC2-A0B9-ED7A5D30E325}" presName="rootComposite" presStyleCnt="0"/>
      <dgm:spPr/>
    </dgm:pt>
    <dgm:pt modelId="{0F2D2A01-4059-4D69-AE8B-8260F580D939}" type="pres">
      <dgm:prSet presAssocID="{86B09809-1E4B-4AC2-A0B9-ED7A5D30E325}" presName="rootText" presStyleLbl="node1" presStyleIdx="0" presStyleCnt="1" custScaleX="418814" custScaleY="90216" custLinFactNeighborX="-214" custLinFactNeighborY="505"/>
      <dgm:spPr/>
      <dgm:t>
        <a:bodyPr/>
        <a:lstStyle/>
        <a:p>
          <a:endParaRPr lang="ru-RU"/>
        </a:p>
      </dgm:t>
    </dgm:pt>
    <dgm:pt modelId="{139A94AC-23E9-460D-955F-75E8401F6CA9}" type="pres">
      <dgm:prSet presAssocID="{86B09809-1E4B-4AC2-A0B9-ED7A5D30E325}" presName="rootConnector" presStyleLbl="node1" presStyleIdx="0" presStyleCnt="1"/>
      <dgm:spPr/>
      <dgm:t>
        <a:bodyPr/>
        <a:lstStyle/>
        <a:p>
          <a:endParaRPr lang="ru-RU"/>
        </a:p>
      </dgm:t>
    </dgm:pt>
    <dgm:pt modelId="{95316452-F357-49DB-89DD-79E6338ABC10}" type="pres">
      <dgm:prSet presAssocID="{86B09809-1E4B-4AC2-A0B9-ED7A5D30E325}" presName="childShape" presStyleCnt="0"/>
      <dgm:spPr/>
    </dgm:pt>
    <dgm:pt modelId="{1553F2B7-3D78-47A6-8694-495EDC1B7FA6}" type="pres">
      <dgm:prSet presAssocID="{5E2056B8-4515-4F9C-B1E0-B7543EF60B0D}" presName="Name13" presStyleLbl="parChTrans1D2" presStyleIdx="0" presStyleCnt="4"/>
      <dgm:spPr/>
      <dgm:t>
        <a:bodyPr/>
        <a:lstStyle/>
        <a:p>
          <a:endParaRPr lang="ru-RU"/>
        </a:p>
      </dgm:t>
    </dgm:pt>
    <dgm:pt modelId="{048BBFE7-9729-4D43-B613-684AB6CE4DE3}" type="pres">
      <dgm:prSet presAssocID="{8F02F9D0-28E6-4FAE-A193-4527960D5EC4}" presName="childText" presStyleLbl="bgAcc1" presStyleIdx="0" presStyleCnt="4" custScaleX="407681" custLinFactY="19461" custLinFactNeighborX="-1105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5194A2-213C-4BBC-A5AE-1C5B6810CCC2}" type="pres">
      <dgm:prSet presAssocID="{25DEB501-3F53-4BD5-B554-864DAB1595E8}" presName="Name13" presStyleLbl="parChTrans1D2" presStyleIdx="1" presStyleCnt="4"/>
      <dgm:spPr/>
      <dgm:t>
        <a:bodyPr/>
        <a:lstStyle/>
        <a:p>
          <a:endParaRPr lang="ru-RU"/>
        </a:p>
      </dgm:t>
    </dgm:pt>
    <dgm:pt modelId="{C3F718D8-42AC-4AEB-AD33-69DDF5E32E48}" type="pres">
      <dgm:prSet presAssocID="{8C0F77FD-E344-4A1F-8D59-607655A53827}" presName="childText" presStyleLbl="bgAcc1" presStyleIdx="1" presStyleCnt="4" custScaleX="407679" custLinFactY="-18848" custLinFactNeighborX="-1105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789F22-37E8-4262-B1FE-3DFFA22C72F9}" type="pres">
      <dgm:prSet presAssocID="{87E70C50-0580-40D8-AEA8-B282410AFBE2}" presName="Name13" presStyleLbl="parChTrans1D2" presStyleIdx="2" presStyleCnt="4"/>
      <dgm:spPr/>
      <dgm:t>
        <a:bodyPr/>
        <a:lstStyle/>
        <a:p>
          <a:endParaRPr lang="ru-RU"/>
        </a:p>
      </dgm:t>
    </dgm:pt>
    <dgm:pt modelId="{9DE47EB9-C48B-4BF4-AA7F-5783A13BD1CB}" type="pres">
      <dgm:prSet presAssocID="{5226F4EB-895C-44A1-A678-558F32CDE6D9}" presName="childText" presStyleLbl="bgAcc1" presStyleIdx="2" presStyleCnt="4" custScaleX="407680" custLinFactY="11186" custLinFactNeighborX="-1105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9AB982-148C-4564-B4C0-E99D9239C701}" type="pres">
      <dgm:prSet presAssocID="{8A819111-1F41-4B23-A86C-90E3F3434308}" presName="Name13" presStyleLbl="parChTrans1D2" presStyleIdx="3" presStyleCnt="4"/>
      <dgm:spPr/>
      <dgm:t>
        <a:bodyPr/>
        <a:lstStyle/>
        <a:p>
          <a:endParaRPr lang="ru-RU"/>
        </a:p>
      </dgm:t>
    </dgm:pt>
    <dgm:pt modelId="{2D820D2A-C93F-4E96-94BA-FB8CEE36DD44}" type="pres">
      <dgm:prSet presAssocID="{5C6D648C-6204-420D-B1A3-3365B1A1EB96}" presName="childText" presStyleLbl="bgAcc1" presStyleIdx="3" presStyleCnt="4" custScaleX="407680" custLinFactY="-34677" custLinFactNeighborX="-1105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A0CF4D8-4549-4A9F-BB55-4F04530A6F42}" type="presOf" srcId="{86B09809-1E4B-4AC2-A0B9-ED7A5D30E325}" destId="{139A94AC-23E9-460D-955F-75E8401F6CA9}" srcOrd="1" destOrd="0" presId="urn:microsoft.com/office/officeart/2005/8/layout/hierarchy3"/>
    <dgm:cxn modelId="{D6022CA2-AE8C-41D3-A9A8-2A1E7F87AF66}" srcId="{86B09809-1E4B-4AC2-A0B9-ED7A5D30E325}" destId="{8F02F9D0-28E6-4FAE-A193-4527960D5EC4}" srcOrd="0" destOrd="0" parTransId="{5E2056B8-4515-4F9C-B1E0-B7543EF60B0D}" sibTransId="{B14FB4D1-B9FB-4C65-8414-E08B24CAD628}"/>
    <dgm:cxn modelId="{054BE9AE-83B5-4C12-8257-8EA27A54B047}" type="presOf" srcId="{5E2056B8-4515-4F9C-B1E0-B7543EF60B0D}" destId="{1553F2B7-3D78-47A6-8694-495EDC1B7FA6}" srcOrd="0" destOrd="0" presId="urn:microsoft.com/office/officeart/2005/8/layout/hierarchy3"/>
    <dgm:cxn modelId="{954F2740-764E-414A-946F-D9AA018A7F37}" type="presOf" srcId="{8A819111-1F41-4B23-A86C-90E3F3434308}" destId="{C39AB982-148C-4564-B4C0-E99D9239C701}" srcOrd="0" destOrd="0" presId="urn:microsoft.com/office/officeart/2005/8/layout/hierarchy3"/>
    <dgm:cxn modelId="{E95D8CED-0F4E-4B28-B360-520F0A6888B2}" srcId="{2B1223B0-3819-44DA-858C-BE5F3E5BAD36}" destId="{86B09809-1E4B-4AC2-A0B9-ED7A5D30E325}" srcOrd="0" destOrd="0" parTransId="{20AC7060-2BFA-4ABE-B5EE-B2C2B5831F1F}" sibTransId="{B9F6FB64-526F-493B-A766-273A7C86B427}"/>
    <dgm:cxn modelId="{A6006DE2-8D44-421B-9CF8-CEDB90918C40}" srcId="{86B09809-1E4B-4AC2-A0B9-ED7A5D30E325}" destId="{5C6D648C-6204-420D-B1A3-3365B1A1EB96}" srcOrd="3" destOrd="0" parTransId="{8A819111-1F41-4B23-A86C-90E3F3434308}" sibTransId="{0C64BC76-B454-4723-9548-56A17C1A2376}"/>
    <dgm:cxn modelId="{3AA40606-D391-4D66-85DC-8711021E066F}" type="presOf" srcId="{2B1223B0-3819-44DA-858C-BE5F3E5BAD36}" destId="{89701971-2E1E-4F2C-848D-B05717DEA5A8}" srcOrd="0" destOrd="0" presId="urn:microsoft.com/office/officeart/2005/8/layout/hierarchy3"/>
    <dgm:cxn modelId="{CB35BA59-5485-486F-8CBB-0835AB83BB3D}" type="presOf" srcId="{8C0F77FD-E344-4A1F-8D59-607655A53827}" destId="{C3F718D8-42AC-4AEB-AD33-69DDF5E32E48}" srcOrd="0" destOrd="0" presId="urn:microsoft.com/office/officeart/2005/8/layout/hierarchy3"/>
    <dgm:cxn modelId="{FECD0DC1-BFAD-4634-BA41-2E4CBBC777A1}" type="presOf" srcId="{5C6D648C-6204-420D-B1A3-3365B1A1EB96}" destId="{2D820D2A-C93F-4E96-94BA-FB8CEE36DD44}" srcOrd="0" destOrd="0" presId="urn:microsoft.com/office/officeart/2005/8/layout/hierarchy3"/>
    <dgm:cxn modelId="{0E60800E-6B48-4301-A747-59EF0C3659C6}" type="presOf" srcId="{8F02F9D0-28E6-4FAE-A193-4527960D5EC4}" destId="{048BBFE7-9729-4D43-B613-684AB6CE4DE3}" srcOrd="0" destOrd="0" presId="urn:microsoft.com/office/officeart/2005/8/layout/hierarchy3"/>
    <dgm:cxn modelId="{482C870C-3541-4449-8589-62834CF57AEC}" type="presOf" srcId="{25DEB501-3F53-4BD5-B554-864DAB1595E8}" destId="{835194A2-213C-4BBC-A5AE-1C5B6810CCC2}" srcOrd="0" destOrd="0" presId="urn:microsoft.com/office/officeart/2005/8/layout/hierarchy3"/>
    <dgm:cxn modelId="{97F38FFD-2046-438D-9EEA-3A9CCC568735}" srcId="{86B09809-1E4B-4AC2-A0B9-ED7A5D30E325}" destId="{5226F4EB-895C-44A1-A678-558F32CDE6D9}" srcOrd="2" destOrd="0" parTransId="{87E70C50-0580-40D8-AEA8-B282410AFBE2}" sibTransId="{ECBA9042-379E-47A8-A042-7F14710D3DEA}"/>
    <dgm:cxn modelId="{7960A14F-61AE-4C95-AE26-A767BFFEEC4D}" type="presOf" srcId="{87E70C50-0580-40D8-AEA8-B282410AFBE2}" destId="{09789F22-37E8-4262-B1FE-3DFFA22C72F9}" srcOrd="0" destOrd="0" presId="urn:microsoft.com/office/officeart/2005/8/layout/hierarchy3"/>
    <dgm:cxn modelId="{664EF322-652B-4420-836D-C95EAE338DF7}" type="presOf" srcId="{5226F4EB-895C-44A1-A678-558F32CDE6D9}" destId="{9DE47EB9-C48B-4BF4-AA7F-5783A13BD1CB}" srcOrd="0" destOrd="0" presId="urn:microsoft.com/office/officeart/2005/8/layout/hierarchy3"/>
    <dgm:cxn modelId="{5B7B83C2-81F8-4940-858E-6E16A91CABD9}" type="presOf" srcId="{86B09809-1E4B-4AC2-A0B9-ED7A5D30E325}" destId="{0F2D2A01-4059-4D69-AE8B-8260F580D939}" srcOrd="0" destOrd="0" presId="urn:microsoft.com/office/officeart/2005/8/layout/hierarchy3"/>
    <dgm:cxn modelId="{D1B22327-580F-4BAB-80C2-354C46C1F52F}" srcId="{86B09809-1E4B-4AC2-A0B9-ED7A5D30E325}" destId="{8C0F77FD-E344-4A1F-8D59-607655A53827}" srcOrd="1" destOrd="0" parTransId="{25DEB501-3F53-4BD5-B554-864DAB1595E8}" sibTransId="{2A8D006F-8EA0-4566-86E0-5C4182E8D6D8}"/>
    <dgm:cxn modelId="{FA6AF790-6EA1-4574-B0A4-081DCAC8ACF2}" type="presParOf" srcId="{89701971-2E1E-4F2C-848D-B05717DEA5A8}" destId="{0FB85DC1-30C3-4515-BE0D-E28DF3E4A0CE}" srcOrd="0" destOrd="0" presId="urn:microsoft.com/office/officeart/2005/8/layout/hierarchy3"/>
    <dgm:cxn modelId="{F4A79F14-831B-4D42-8504-E4185FD4E5CA}" type="presParOf" srcId="{0FB85DC1-30C3-4515-BE0D-E28DF3E4A0CE}" destId="{ABE67680-A2CA-4FFF-A87F-F850A10CEFD9}" srcOrd="0" destOrd="0" presId="urn:microsoft.com/office/officeart/2005/8/layout/hierarchy3"/>
    <dgm:cxn modelId="{3FA3EC34-3E68-439A-B1B8-DF856BA8A84C}" type="presParOf" srcId="{ABE67680-A2CA-4FFF-A87F-F850A10CEFD9}" destId="{0F2D2A01-4059-4D69-AE8B-8260F580D939}" srcOrd="0" destOrd="0" presId="urn:microsoft.com/office/officeart/2005/8/layout/hierarchy3"/>
    <dgm:cxn modelId="{67D44836-B066-44E8-8160-67BEDE7D4483}" type="presParOf" srcId="{ABE67680-A2CA-4FFF-A87F-F850A10CEFD9}" destId="{139A94AC-23E9-460D-955F-75E8401F6CA9}" srcOrd="1" destOrd="0" presId="urn:microsoft.com/office/officeart/2005/8/layout/hierarchy3"/>
    <dgm:cxn modelId="{B88F92FC-4796-4042-998A-5DA0F4FEE438}" type="presParOf" srcId="{0FB85DC1-30C3-4515-BE0D-E28DF3E4A0CE}" destId="{95316452-F357-49DB-89DD-79E6338ABC10}" srcOrd="1" destOrd="0" presId="urn:microsoft.com/office/officeart/2005/8/layout/hierarchy3"/>
    <dgm:cxn modelId="{7EB98B23-88AE-4AD1-8719-AC631CA88940}" type="presParOf" srcId="{95316452-F357-49DB-89DD-79E6338ABC10}" destId="{1553F2B7-3D78-47A6-8694-495EDC1B7FA6}" srcOrd="0" destOrd="0" presId="urn:microsoft.com/office/officeart/2005/8/layout/hierarchy3"/>
    <dgm:cxn modelId="{E96AE4FC-FC7F-48E5-9BA7-65398C756D85}" type="presParOf" srcId="{95316452-F357-49DB-89DD-79E6338ABC10}" destId="{048BBFE7-9729-4D43-B613-684AB6CE4DE3}" srcOrd="1" destOrd="0" presId="urn:microsoft.com/office/officeart/2005/8/layout/hierarchy3"/>
    <dgm:cxn modelId="{62DFBC06-0F0D-4219-A3AD-A551923D3D1D}" type="presParOf" srcId="{95316452-F357-49DB-89DD-79E6338ABC10}" destId="{835194A2-213C-4BBC-A5AE-1C5B6810CCC2}" srcOrd="2" destOrd="0" presId="urn:microsoft.com/office/officeart/2005/8/layout/hierarchy3"/>
    <dgm:cxn modelId="{DF406F88-87E0-40DF-A9F8-FB0F4ACEDD7B}" type="presParOf" srcId="{95316452-F357-49DB-89DD-79E6338ABC10}" destId="{C3F718D8-42AC-4AEB-AD33-69DDF5E32E48}" srcOrd="3" destOrd="0" presId="urn:microsoft.com/office/officeart/2005/8/layout/hierarchy3"/>
    <dgm:cxn modelId="{5D11DC33-8544-4142-A257-B35DFAAF2287}" type="presParOf" srcId="{95316452-F357-49DB-89DD-79E6338ABC10}" destId="{09789F22-37E8-4262-B1FE-3DFFA22C72F9}" srcOrd="4" destOrd="0" presId="urn:microsoft.com/office/officeart/2005/8/layout/hierarchy3"/>
    <dgm:cxn modelId="{5946D70C-C031-4953-B124-D77862494F22}" type="presParOf" srcId="{95316452-F357-49DB-89DD-79E6338ABC10}" destId="{9DE47EB9-C48B-4BF4-AA7F-5783A13BD1CB}" srcOrd="5" destOrd="0" presId="urn:microsoft.com/office/officeart/2005/8/layout/hierarchy3"/>
    <dgm:cxn modelId="{732CC19C-BD6F-4D71-9CA6-DFB4758CF19D}" type="presParOf" srcId="{95316452-F357-49DB-89DD-79E6338ABC10}" destId="{C39AB982-148C-4564-B4C0-E99D9239C701}" srcOrd="6" destOrd="0" presId="urn:microsoft.com/office/officeart/2005/8/layout/hierarchy3"/>
    <dgm:cxn modelId="{25971BC8-BCBE-445E-9A44-D368728ACAF9}" type="presParOf" srcId="{95316452-F357-49DB-89DD-79E6338ABC10}" destId="{2D820D2A-C93F-4E96-94BA-FB8CEE36DD44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749DC4B-3E58-4EB8-98CE-E2A3C6A5333D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EA23655-9695-4519-861A-BCC405EEFD3B}">
      <dgm:prSet phldrT="[Текст]" custT="1"/>
      <dgm:spPr/>
      <dgm:t>
        <a:bodyPr/>
        <a:lstStyle/>
        <a:p>
          <a:pPr marL="361950" indent="0" algn="ctr"/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Принятие проект Закона Кыргызской Республики </a:t>
          </a:r>
        </a:p>
        <a:p>
          <a:pPr marL="361950" indent="0" algn="ctr"/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«О внесении изменений в некоторые законодательные акты Кыргызской Республики в сфере строительства»</a:t>
          </a:r>
          <a:endParaRPr lang="ru-RU" sz="2000" dirty="0"/>
        </a:p>
      </dgm:t>
    </dgm:pt>
    <dgm:pt modelId="{5C442051-6FBE-457F-82B0-0D8FD6023115}" type="parTrans" cxnId="{7F85E999-3654-4AD1-A25B-0E959B76CB66}">
      <dgm:prSet/>
      <dgm:spPr/>
      <dgm:t>
        <a:bodyPr/>
        <a:lstStyle/>
        <a:p>
          <a:endParaRPr lang="ru-RU"/>
        </a:p>
      </dgm:t>
    </dgm:pt>
    <dgm:pt modelId="{72644A89-930B-4263-B2D1-83D3D5DA9A2E}" type="sibTrans" cxnId="{7F85E999-3654-4AD1-A25B-0E959B76CB66}">
      <dgm:prSet/>
      <dgm:spPr/>
      <dgm:t>
        <a:bodyPr/>
        <a:lstStyle/>
        <a:p>
          <a:endParaRPr lang="ru-RU"/>
        </a:p>
      </dgm:t>
    </dgm:pt>
    <dgm:pt modelId="{94FE8548-BE10-461E-A0D2-50DB87AF83E6}">
      <dgm:prSet phldrT="[Текст]" custT="1"/>
      <dgm:spPr/>
      <dgm:t>
        <a:bodyPr/>
        <a:lstStyle/>
        <a:p>
          <a:pPr marL="180975" indent="0" algn="ctr"/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Внесение изменений в подзаконные акты (Положение, утвержденное ППКР от 17 января 2020 года №12), в части регламентирующей процессы согласования и экспертизы проектной документации.</a:t>
          </a:r>
          <a:endParaRPr lang="ru-RU" sz="2000" dirty="0"/>
        </a:p>
      </dgm:t>
    </dgm:pt>
    <dgm:pt modelId="{79B513AD-3F2F-4566-A1D9-D78C86C399CC}" type="parTrans" cxnId="{7B1253AC-032A-4812-B6E9-481D409684DB}">
      <dgm:prSet/>
      <dgm:spPr/>
      <dgm:t>
        <a:bodyPr/>
        <a:lstStyle/>
        <a:p>
          <a:endParaRPr lang="ru-RU"/>
        </a:p>
      </dgm:t>
    </dgm:pt>
    <dgm:pt modelId="{F91DE06A-DCD2-40BF-A4E5-79A394C02233}" type="sibTrans" cxnId="{7B1253AC-032A-4812-B6E9-481D409684DB}">
      <dgm:prSet/>
      <dgm:spPr/>
      <dgm:t>
        <a:bodyPr/>
        <a:lstStyle/>
        <a:p>
          <a:endParaRPr lang="ru-RU"/>
        </a:p>
      </dgm:t>
    </dgm:pt>
    <dgm:pt modelId="{DCFF084B-8B86-4A1C-90EB-E55C4BBB2C2B}">
      <dgm:prSet phldrT="[Текст]" custT="1"/>
      <dgm:spPr/>
      <dgm:t>
        <a:bodyPr/>
        <a:lstStyle/>
        <a:p>
          <a:pPr marL="265113" indent="0" algn="ctr"/>
          <a:r>
            <a:rPr lang="ru-RU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Снижение сроков  реализации инвестиционных проектов, увеличение циклов оборота финансовых средств</a:t>
          </a:r>
          <a:r>
            <a:rPr lang="ru-RU" sz="2000" b="0" baseline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и эффективности капитальных вложений, рационализация использования строительной техники и производительных сил.</a:t>
          </a:r>
          <a:r>
            <a:rPr lang="ru-RU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dirty="0"/>
        </a:p>
      </dgm:t>
    </dgm:pt>
    <dgm:pt modelId="{13DB5F95-2640-4F78-A27A-3D63271A4F50}" type="parTrans" cxnId="{8037798D-764E-4878-821B-58BA91351E8B}">
      <dgm:prSet/>
      <dgm:spPr/>
      <dgm:t>
        <a:bodyPr/>
        <a:lstStyle/>
        <a:p>
          <a:endParaRPr lang="ru-RU"/>
        </a:p>
      </dgm:t>
    </dgm:pt>
    <dgm:pt modelId="{99E97FC3-E725-4FEE-B38B-B840BEB162B4}" type="sibTrans" cxnId="{8037798D-764E-4878-821B-58BA91351E8B}">
      <dgm:prSet/>
      <dgm:spPr/>
      <dgm:t>
        <a:bodyPr/>
        <a:lstStyle/>
        <a:p>
          <a:endParaRPr lang="ru-RU"/>
        </a:p>
      </dgm:t>
    </dgm:pt>
    <dgm:pt modelId="{9DFB3465-7387-4D30-9133-0E75C78E9E71}" type="pres">
      <dgm:prSet presAssocID="{8749DC4B-3E58-4EB8-98CE-E2A3C6A5333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2376B5B-438F-4A03-87B5-704C938491B9}" type="pres">
      <dgm:prSet presAssocID="{BEA23655-9695-4519-861A-BCC405EEFD3B}" presName="composite" presStyleCnt="0"/>
      <dgm:spPr/>
    </dgm:pt>
    <dgm:pt modelId="{A1F870BB-2781-437D-BDEA-0B1BB79DD972}" type="pres">
      <dgm:prSet presAssocID="{BEA23655-9695-4519-861A-BCC405EEFD3B}" presName="rect1" presStyleLbl="trAlignAcc1" presStyleIdx="0" presStyleCnt="3" custScaleX="1731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F40449-A5C5-4B7C-9EBD-A4E78F791195}" type="pres">
      <dgm:prSet presAssocID="{BEA23655-9695-4519-861A-BCC405EEFD3B}" presName="rect2" presStyleLbl="fgImgPlace1" presStyleIdx="0" presStyleCnt="3" custLinFactX="-36711" custLinFactNeighborX="-100000" custLinFactNeighborY="54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>
          <a:solidFill>
            <a:srgbClr val="13818D"/>
          </a:solidFill>
        </a:ln>
      </dgm:spPr>
    </dgm:pt>
    <dgm:pt modelId="{72295CE5-CFA3-4287-8855-F5B51024106C}" type="pres">
      <dgm:prSet presAssocID="{72644A89-930B-4263-B2D1-83D3D5DA9A2E}" presName="sibTrans" presStyleCnt="0"/>
      <dgm:spPr/>
    </dgm:pt>
    <dgm:pt modelId="{2E4A3713-E1B4-4B78-BB0A-8BEC94377A6E}" type="pres">
      <dgm:prSet presAssocID="{94FE8548-BE10-461E-A0D2-50DB87AF83E6}" presName="composite" presStyleCnt="0"/>
      <dgm:spPr/>
    </dgm:pt>
    <dgm:pt modelId="{386D5786-26B9-4A8C-A44F-0A650626BFC7}" type="pres">
      <dgm:prSet presAssocID="{94FE8548-BE10-461E-A0D2-50DB87AF83E6}" presName="rect1" presStyleLbl="trAlignAcc1" presStyleIdx="1" presStyleCnt="3" custScaleX="173363" custScaleY="1150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D80F13-0BD7-4B33-A76A-AF80F9E1E871}" type="pres">
      <dgm:prSet presAssocID="{94FE8548-BE10-461E-A0D2-50DB87AF83E6}" presName="rect2" presStyleLbl="fgImgPlace1" presStyleIdx="1" presStyleCnt="3" custLinFactX="-36269" custLinFactNeighborX="-100000" custLinFactNeighborY="2409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>
          <a:solidFill>
            <a:srgbClr val="13818D"/>
          </a:solidFill>
        </a:ln>
      </dgm:spPr>
    </dgm:pt>
    <dgm:pt modelId="{01A16678-46BD-4B16-B88D-287063DEE6DA}" type="pres">
      <dgm:prSet presAssocID="{F91DE06A-DCD2-40BF-A4E5-79A394C02233}" presName="sibTrans" presStyleCnt="0"/>
      <dgm:spPr/>
    </dgm:pt>
    <dgm:pt modelId="{1C765DCB-424E-4B48-A479-608AA4C7805B}" type="pres">
      <dgm:prSet presAssocID="{DCFF084B-8B86-4A1C-90EB-E55C4BBB2C2B}" presName="composite" presStyleCnt="0"/>
      <dgm:spPr/>
    </dgm:pt>
    <dgm:pt modelId="{AF14017F-4577-43C9-9505-84D2237C5D2E}" type="pres">
      <dgm:prSet presAssocID="{DCFF084B-8B86-4A1C-90EB-E55C4BBB2C2B}" presName="rect1" presStyleLbl="trAlignAcc1" presStyleIdx="2" presStyleCnt="3" custScaleX="173363" custScaleY="1207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11EA65-B7B5-434C-B532-BFD9C0781805}" type="pres">
      <dgm:prSet presAssocID="{DCFF084B-8B86-4A1C-90EB-E55C4BBB2C2B}" presName="rect2" presStyleLbl="fgImgPlace1" presStyleIdx="2" presStyleCnt="3" custLinFactX="-36711" custLinFactNeighborX="-100000" custLinFactNeighborY="-1342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>
          <a:solidFill>
            <a:srgbClr val="13818D"/>
          </a:solidFill>
        </a:ln>
      </dgm:spPr>
    </dgm:pt>
  </dgm:ptLst>
  <dgm:cxnLst>
    <dgm:cxn modelId="{83A3808A-6F00-477B-9D97-E36CB0363B6D}" type="presOf" srcId="{DCFF084B-8B86-4A1C-90EB-E55C4BBB2C2B}" destId="{AF14017F-4577-43C9-9505-84D2237C5D2E}" srcOrd="0" destOrd="0" presId="urn:microsoft.com/office/officeart/2008/layout/PictureStrips"/>
    <dgm:cxn modelId="{474754F2-8535-4424-AD75-89C807B381FE}" type="presOf" srcId="{94FE8548-BE10-461E-A0D2-50DB87AF83E6}" destId="{386D5786-26B9-4A8C-A44F-0A650626BFC7}" srcOrd="0" destOrd="0" presId="urn:microsoft.com/office/officeart/2008/layout/PictureStrips"/>
    <dgm:cxn modelId="{7F85E999-3654-4AD1-A25B-0E959B76CB66}" srcId="{8749DC4B-3E58-4EB8-98CE-E2A3C6A5333D}" destId="{BEA23655-9695-4519-861A-BCC405EEFD3B}" srcOrd="0" destOrd="0" parTransId="{5C442051-6FBE-457F-82B0-0D8FD6023115}" sibTransId="{72644A89-930B-4263-B2D1-83D3D5DA9A2E}"/>
    <dgm:cxn modelId="{02CFF1D8-9CDF-4374-8DD6-B9286794209F}" type="presOf" srcId="{BEA23655-9695-4519-861A-BCC405EEFD3B}" destId="{A1F870BB-2781-437D-BDEA-0B1BB79DD972}" srcOrd="0" destOrd="0" presId="urn:microsoft.com/office/officeart/2008/layout/PictureStrips"/>
    <dgm:cxn modelId="{3A752742-CBC6-4C7F-8703-2A00650F22E5}" type="presOf" srcId="{8749DC4B-3E58-4EB8-98CE-E2A3C6A5333D}" destId="{9DFB3465-7387-4D30-9133-0E75C78E9E71}" srcOrd="0" destOrd="0" presId="urn:microsoft.com/office/officeart/2008/layout/PictureStrips"/>
    <dgm:cxn modelId="{7B1253AC-032A-4812-B6E9-481D409684DB}" srcId="{8749DC4B-3E58-4EB8-98CE-E2A3C6A5333D}" destId="{94FE8548-BE10-461E-A0D2-50DB87AF83E6}" srcOrd="1" destOrd="0" parTransId="{79B513AD-3F2F-4566-A1D9-D78C86C399CC}" sibTransId="{F91DE06A-DCD2-40BF-A4E5-79A394C02233}"/>
    <dgm:cxn modelId="{8037798D-764E-4878-821B-58BA91351E8B}" srcId="{8749DC4B-3E58-4EB8-98CE-E2A3C6A5333D}" destId="{DCFF084B-8B86-4A1C-90EB-E55C4BBB2C2B}" srcOrd="2" destOrd="0" parTransId="{13DB5F95-2640-4F78-A27A-3D63271A4F50}" sibTransId="{99E97FC3-E725-4FEE-B38B-B840BEB162B4}"/>
    <dgm:cxn modelId="{42461F22-54BD-4C97-AEF3-7BE20F017327}" type="presParOf" srcId="{9DFB3465-7387-4D30-9133-0E75C78E9E71}" destId="{D2376B5B-438F-4A03-87B5-704C938491B9}" srcOrd="0" destOrd="0" presId="urn:microsoft.com/office/officeart/2008/layout/PictureStrips"/>
    <dgm:cxn modelId="{BC92E628-A99D-4B2A-967D-9B86B33E4722}" type="presParOf" srcId="{D2376B5B-438F-4A03-87B5-704C938491B9}" destId="{A1F870BB-2781-437D-BDEA-0B1BB79DD972}" srcOrd="0" destOrd="0" presId="urn:microsoft.com/office/officeart/2008/layout/PictureStrips"/>
    <dgm:cxn modelId="{CCF7A3D2-E111-45C5-8363-2AE64BBCBC36}" type="presParOf" srcId="{D2376B5B-438F-4A03-87B5-704C938491B9}" destId="{94F40449-A5C5-4B7C-9EBD-A4E78F791195}" srcOrd="1" destOrd="0" presId="urn:microsoft.com/office/officeart/2008/layout/PictureStrips"/>
    <dgm:cxn modelId="{6A146220-BAED-4084-BFB5-A65C14F13A21}" type="presParOf" srcId="{9DFB3465-7387-4D30-9133-0E75C78E9E71}" destId="{72295CE5-CFA3-4287-8855-F5B51024106C}" srcOrd="1" destOrd="0" presId="urn:microsoft.com/office/officeart/2008/layout/PictureStrips"/>
    <dgm:cxn modelId="{B48DB587-F3F5-4659-BDFB-F3F571A61FE4}" type="presParOf" srcId="{9DFB3465-7387-4D30-9133-0E75C78E9E71}" destId="{2E4A3713-E1B4-4B78-BB0A-8BEC94377A6E}" srcOrd="2" destOrd="0" presId="urn:microsoft.com/office/officeart/2008/layout/PictureStrips"/>
    <dgm:cxn modelId="{1A670688-C394-419E-B658-231411D88D47}" type="presParOf" srcId="{2E4A3713-E1B4-4B78-BB0A-8BEC94377A6E}" destId="{386D5786-26B9-4A8C-A44F-0A650626BFC7}" srcOrd="0" destOrd="0" presId="urn:microsoft.com/office/officeart/2008/layout/PictureStrips"/>
    <dgm:cxn modelId="{18771022-5110-4EF4-8BEC-730F64517632}" type="presParOf" srcId="{2E4A3713-E1B4-4B78-BB0A-8BEC94377A6E}" destId="{49D80F13-0BD7-4B33-A76A-AF80F9E1E871}" srcOrd="1" destOrd="0" presId="urn:microsoft.com/office/officeart/2008/layout/PictureStrips"/>
    <dgm:cxn modelId="{6F3208B6-C92D-449D-A58E-5705307A68FB}" type="presParOf" srcId="{9DFB3465-7387-4D30-9133-0E75C78E9E71}" destId="{01A16678-46BD-4B16-B88D-287063DEE6DA}" srcOrd="3" destOrd="0" presId="urn:microsoft.com/office/officeart/2008/layout/PictureStrips"/>
    <dgm:cxn modelId="{F7FFE408-33A1-4636-9271-65E45D409FD3}" type="presParOf" srcId="{9DFB3465-7387-4D30-9133-0E75C78E9E71}" destId="{1C765DCB-424E-4B48-A479-608AA4C7805B}" srcOrd="4" destOrd="0" presId="urn:microsoft.com/office/officeart/2008/layout/PictureStrips"/>
    <dgm:cxn modelId="{168D697B-B730-47C3-8824-EFC0FF198015}" type="presParOf" srcId="{1C765DCB-424E-4B48-A479-608AA4C7805B}" destId="{AF14017F-4577-43C9-9505-84D2237C5D2E}" srcOrd="0" destOrd="0" presId="urn:microsoft.com/office/officeart/2008/layout/PictureStrips"/>
    <dgm:cxn modelId="{8D082560-EE54-4A23-BF4C-1E0901B61488}" type="presParOf" srcId="{1C765DCB-424E-4B48-A479-608AA4C7805B}" destId="{0711EA65-B7B5-434C-B532-BFD9C0781805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B1223B0-3819-44DA-858C-BE5F3E5BAD36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B09809-1E4B-4AC2-A0B9-ED7A5D30E325}">
      <dgm:prSet phldrT="[Текст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Госстроем разработан проект Закона «О внесении изменений в некоторые законодательные акты Кыргызской Республики по вопросу внедрения комплексной экспертизы проектно-сметной документации на объекты строительства и иные изменения объектов недвижимости в Кыргызской Республике», который предусматривает:</a:t>
          </a:r>
          <a:endParaRPr lang="ru-RU" sz="1800" b="1" dirty="0"/>
        </a:p>
      </dgm:t>
    </dgm:pt>
    <dgm:pt modelId="{20AC7060-2BFA-4ABE-B5EE-B2C2B5831F1F}" type="parTrans" cxnId="{E95D8CED-0F4E-4B28-B360-520F0A6888B2}">
      <dgm:prSet/>
      <dgm:spPr/>
      <dgm:t>
        <a:bodyPr/>
        <a:lstStyle/>
        <a:p>
          <a:endParaRPr lang="ru-RU"/>
        </a:p>
      </dgm:t>
    </dgm:pt>
    <dgm:pt modelId="{B9F6FB64-526F-493B-A766-273A7C86B427}" type="sibTrans" cxnId="{E95D8CED-0F4E-4B28-B360-520F0A6888B2}">
      <dgm:prSet/>
      <dgm:spPr/>
      <dgm:t>
        <a:bodyPr/>
        <a:lstStyle/>
        <a:p>
          <a:endParaRPr lang="ru-RU"/>
        </a:p>
      </dgm:t>
    </dgm:pt>
    <dgm:pt modelId="{A00F8AD8-DD2A-4C00-AEBA-8BF5201BFAA8}">
      <dgm:prSet/>
      <dgm:spPr/>
      <dgm:t>
        <a:bodyPr/>
        <a:lstStyle/>
        <a:p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Разграничение функций</a:t>
          </a:r>
          <a:r>
            <a:rPr lang="ru-RU" b="1" baseline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между государственными органами</a:t>
          </a:r>
        </a:p>
      </dgm:t>
    </dgm:pt>
    <dgm:pt modelId="{6772FB24-8C6B-4602-BE55-4046ABFFFC5D}" type="parTrans" cxnId="{E4E1481F-20FA-4A3F-B4D9-B172E7C07343}">
      <dgm:prSet/>
      <dgm:spPr/>
      <dgm:t>
        <a:bodyPr/>
        <a:lstStyle/>
        <a:p>
          <a:endParaRPr lang="ru-RU"/>
        </a:p>
      </dgm:t>
    </dgm:pt>
    <dgm:pt modelId="{021076E7-8FB9-492E-A57E-91A290A76DB5}" type="sibTrans" cxnId="{E4E1481F-20FA-4A3F-B4D9-B172E7C07343}">
      <dgm:prSet/>
      <dgm:spPr/>
      <dgm:t>
        <a:bodyPr/>
        <a:lstStyle/>
        <a:p>
          <a:endParaRPr lang="ru-RU"/>
        </a:p>
      </dgm:t>
    </dgm:pt>
    <dgm:pt modelId="{D08431A1-4A65-4A9D-87D3-A99AF6576711}">
      <dgm:prSet/>
      <dgm:spPr/>
      <dgm:t>
        <a:bodyPr/>
        <a:lstStyle/>
        <a:p>
          <a:r>
            <a:rPr lang="ru-RU" b="1" baseline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Все функции по экспертизе проектной документации, предназначенной для строительства  выполняет Госстрой КР</a:t>
          </a:r>
        </a:p>
      </dgm:t>
    </dgm:pt>
    <dgm:pt modelId="{7078320C-86B0-4B1A-9B80-C6C9E1843DD5}" type="parTrans" cxnId="{BF40836F-93E4-4BEE-93F8-7862B1D4384E}">
      <dgm:prSet/>
      <dgm:spPr/>
      <dgm:t>
        <a:bodyPr/>
        <a:lstStyle/>
        <a:p>
          <a:endParaRPr lang="ru-RU"/>
        </a:p>
      </dgm:t>
    </dgm:pt>
    <dgm:pt modelId="{DA67657E-3C71-4BF4-B922-B611A1B5ECA6}" type="sibTrans" cxnId="{BF40836F-93E4-4BEE-93F8-7862B1D4384E}">
      <dgm:prSet/>
      <dgm:spPr/>
      <dgm:t>
        <a:bodyPr/>
        <a:lstStyle/>
        <a:p>
          <a:endParaRPr lang="ru-RU"/>
        </a:p>
      </dgm:t>
    </dgm:pt>
    <dgm:pt modelId="{8C5C9132-8BB7-47EC-B58C-1A2E9993FCAB}">
      <dgm:prSet/>
      <dgm:spPr/>
      <dgm:t>
        <a:bodyPr/>
        <a:lstStyle/>
        <a:p>
          <a:r>
            <a:rPr lang="ru-RU" b="1" baseline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МЧС, ГАООСЛХ и ГКПЭН выполняют функции по обеспечению безопасности на действующих предприятиях и объектах </a:t>
          </a:r>
          <a:endParaRPr lang="ru-RU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FA2F01-93B5-4639-AEF5-D5BEB02E6B53}" type="parTrans" cxnId="{D5AAA1BA-9E60-444A-87F2-8AC9EE0CBEB5}">
      <dgm:prSet/>
      <dgm:spPr/>
      <dgm:t>
        <a:bodyPr/>
        <a:lstStyle/>
        <a:p>
          <a:endParaRPr lang="ru-RU"/>
        </a:p>
      </dgm:t>
    </dgm:pt>
    <dgm:pt modelId="{5C33C6D2-DDCA-4E77-8E56-26173B0FA020}" type="sibTrans" cxnId="{D5AAA1BA-9E60-444A-87F2-8AC9EE0CBEB5}">
      <dgm:prSet/>
      <dgm:spPr/>
      <dgm:t>
        <a:bodyPr/>
        <a:lstStyle/>
        <a:p>
          <a:endParaRPr lang="ru-RU"/>
        </a:p>
      </dgm:t>
    </dgm:pt>
    <dgm:pt modelId="{89701971-2E1E-4F2C-848D-B05717DEA5A8}" type="pres">
      <dgm:prSet presAssocID="{2B1223B0-3819-44DA-858C-BE5F3E5BAD3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FB85DC1-30C3-4515-BE0D-E28DF3E4A0CE}" type="pres">
      <dgm:prSet presAssocID="{86B09809-1E4B-4AC2-A0B9-ED7A5D30E325}" presName="root" presStyleCnt="0"/>
      <dgm:spPr/>
    </dgm:pt>
    <dgm:pt modelId="{ABE67680-A2CA-4FFF-A87F-F850A10CEFD9}" type="pres">
      <dgm:prSet presAssocID="{86B09809-1E4B-4AC2-A0B9-ED7A5D30E325}" presName="rootComposite" presStyleCnt="0"/>
      <dgm:spPr/>
    </dgm:pt>
    <dgm:pt modelId="{0F2D2A01-4059-4D69-AE8B-8260F580D939}" type="pres">
      <dgm:prSet presAssocID="{86B09809-1E4B-4AC2-A0B9-ED7A5D30E325}" presName="rootText" presStyleLbl="node1" presStyleIdx="0" presStyleCnt="1" custScaleX="418814" custScaleY="160202" custLinFactNeighborX="0" custLinFactNeighborY="15613"/>
      <dgm:spPr/>
      <dgm:t>
        <a:bodyPr/>
        <a:lstStyle/>
        <a:p>
          <a:endParaRPr lang="ru-RU"/>
        </a:p>
      </dgm:t>
    </dgm:pt>
    <dgm:pt modelId="{139A94AC-23E9-460D-955F-75E8401F6CA9}" type="pres">
      <dgm:prSet presAssocID="{86B09809-1E4B-4AC2-A0B9-ED7A5D30E325}" presName="rootConnector" presStyleLbl="node1" presStyleIdx="0" presStyleCnt="1"/>
      <dgm:spPr/>
      <dgm:t>
        <a:bodyPr/>
        <a:lstStyle/>
        <a:p>
          <a:endParaRPr lang="ru-RU"/>
        </a:p>
      </dgm:t>
    </dgm:pt>
    <dgm:pt modelId="{95316452-F357-49DB-89DD-79E6338ABC10}" type="pres">
      <dgm:prSet presAssocID="{86B09809-1E4B-4AC2-A0B9-ED7A5D30E325}" presName="childShape" presStyleCnt="0"/>
      <dgm:spPr/>
    </dgm:pt>
    <dgm:pt modelId="{A43CE9DF-2A4A-4898-8652-51B567D619D4}" type="pres">
      <dgm:prSet presAssocID="{7078320C-86B0-4B1A-9B80-C6C9E1843DD5}" presName="Name13" presStyleLbl="parChTrans1D2" presStyleIdx="0" presStyleCnt="3"/>
      <dgm:spPr/>
      <dgm:t>
        <a:bodyPr/>
        <a:lstStyle/>
        <a:p>
          <a:endParaRPr lang="ru-RU"/>
        </a:p>
      </dgm:t>
    </dgm:pt>
    <dgm:pt modelId="{F294A01B-6DB8-4F00-A1E7-2E79959271BB}" type="pres">
      <dgm:prSet presAssocID="{D08431A1-4A65-4A9D-87D3-A99AF6576711}" presName="childText" presStyleLbl="bgAcc1" presStyleIdx="0" presStyleCnt="3" custScaleX="327605" custLinFactNeighborX="-6747" custLinFactNeighborY="963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FF64C4-AE3D-4309-BC76-F5EC87F587C8}" type="pres">
      <dgm:prSet presAssocID="{6772FB24-8C6B-4602-BE55-4046ABFFFC5D}" presName="Name13" presStyleLbl="parChTrans1D2" presStyleIdx="1" presStyleCnt="3"/>
      <dgm:spPr/>
      <dgm:t>
        <a:bodyPr/>
        <a:lstStyle/>
        <a:p>
          <a:endParaRPr lang="ru-RU"/>
        </a:p>
      </dgm:t>
    </dgm:pt>
    <dgm:pt modelId="{18D5057A-5F8E-4D0B-83DD-51D68F9F3197}" type="pres">
      <dgm:prSet presAssocID="{A00F8AD8-DD2A-4C00-AEBA-8BF5201BFAA8}" presName="childText" presStyleLbl="bgAcc1" presStyleIdx="1" presStyleCnt="3" custScaleX="330154" custScaleY="73405" custLinFactY="-19279" custLinFactNeighborX="-8022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940C93-DEA8-4DEA-AF67-BC905378926F}" type="pres">
      <dgm:prSet presAssocID="{55FA2F01-93B5-4639-AEF5-D5BEB02E6B53}" presName="Name13" presStyleLbl="parChTrans1D2" presStyleIdx="2" presStyleCnt="3"/>
      <dgm:spPr/>
      <dgm:t>
        <a:bodyPr/>
        <a:lstStyle/>
        <a:p>
          <a:endParaRPr lang="ru-RU"/>
        </a:p>
      </dgm:t>
    </dgm:pt>
    <dgm:pt modelId="{9403136C-C15C-4DEB-9ABE-EB3461DC4A13}" type="pres">
      <dgm:prSet presAssocID="{8C5C9132-8BB7-47EC-B58C-1A2E9993FCAB}" presName="childText" presStyleLbl="bgAcc1" presStyleIdx="2" presStyleCnt="3" custScaleX="323088" custScaleY="96401" custLinFactNeighborX="-4489" custLinFactNeighborY="-137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AAA1BA-9E60-444A-87F2-8AC9EE0CBEB5}" srcId="{86B09809-1E4B-4AC2-A0B9-ED7A5D30E325}" destId="{8C5C9132-8BB7-47EC-B58C-1A2E9993FCAB}" srcOrd="2" destOrd="0" parTransId="{55FA2F01-93B5-4639-AEF5-D5BEB02E6B53}" sibTransId="{5C33C6D2-DDCA-4E77-8E56-26173B0FA020}"/>
    <dgm:cxn modelId="{6A0CF4D8-4549-4A9F-BB55-4F04530A6F42}" type="presOf" srcId="{86B09809-1E4B-4AC2-A0B9-ED7A5D30E325}" destId="{139A94AC-23E9-460D-955F-75E8401F6CA9}" srcOrd="1" destOrd="0" presId="urn:microsoft.com/office/officeart/2005/8/layout/hierarchy3"/>
    <dgm:cxn modelId="{B7CE20C0-8D7F-47F3-B146-2A8266300790}" type="presOf" srcId="{D08431A1-4A65-4A9D-87D3-A99AF6576711}" destId="{F294A01B-6DB8-4F00-A1E7-2E79959271BB}" srcOrd="0" destOrd="0" presId="urn:microsoft.com/office/officeart/2005/8/layout/hierarchy3"/>
    <dgm:cxn modelId="{E95D8CED-0F4E-4B28-B360-520F0A6888B2}" srcId="{2B1223B0-3819-44DA-858C-BE5F3E5BAD36}" destId="{86B09809-1E4B-4AC2-A0B9-ED7A5D30E325}" srcOrd="0" destOrd="0" parTransId="{20AC7060-2BFA-4ABE-B5EE-B2C2B5831F1F}" sibTransId="{B9F6FB64-526F-493B-A766-273A7C86B427}"/>
    <dgm:cxn modelId="{3AA40606-D391-4D66-85DC-8711021E066F}" type="presOf" srcId="{2B1223B0-3819-44DA-858C-BE5F3E5BAD36}" destId="{89701971-2E1E-4F2C-848D-B05717DEA5A8}" srcOrd="0" destOrd="0" presId="urn:microsoft.com/office/officeart/2005/8/layout/hierarchy3"/>
    <dgm:cxn modelId="{2B3A11F8-77E6-4FD7-9B28-77B939BC6B58}" type="presOf" srcId="{6772FB24-8C6B-4602-BE55-4046ABFFFC5D}" destId="{D1FF64C4-AE3D-4309-BC76-F5EC87F587C8}" srcOrd="0" destOrd="0" presId="urn:microsoft.com/office/officeart/2005/8/layout/hierarchy3"/>
    <dgm:cxn modelId="{64BCA811-016F-41F6-B46C-8DBEC3F7EC40}" type="presOf" srcId="{7078320C-86B0-4B1A-9B80-C6C9E1843DD5}" destId="{A43CE9DF-2A4A-4898-8652-51B567D619D4}" srcOrd="0" destOrd="0" presId="urn:microsoft.com/office/officeart/2005/8/layout/hierarchy3"/>
    <dgm:cxn modelId="{2E483FEB-2BD6-45BC-94CA-8DE6404DA2F3}" type="presOf" srcId="{55FA2F01-93B5-4639-AEF5-D5BEB02E6B53}" destId="{0B940C93-DEA8-4DEA-AF67-BC905378926F}" srcOrd="0" destOrd="0" presId="urn:microsoft.com/office/officeart/2005/8/layout/hierarchy3"/>
    <dgm:cxn modelId="{5BD71EAF-AB28-495F-99B3-4296E65FD02F}" type="presOf" srcId="{8C5C9132-8BB7-47EC-B58C-1A2E9993FCAB}" destId="{9403136C-C15C-4DEB-9ABE-EB3461DC4A13}" srcOrd="0" destOrd="0" presId="urn:microsoft.com/office/officeart/2005/8/layout/hierarchy3"/>
    <dgm:cxn modelId="{E4E1481F-20FA-4A3F-B4D9-B172E7C07343}" srcId="{86B09809-1E4B-4AC2-A0B9-ED7A5D30E325}" destId="{A00F8AD8-DD2A-4C00-AEBA-8BF5201BFAA8}" srcOrd="1" destOrd="0" parTransId="{6772FB24-8C6B-4602-BE55-4046ABFFFC5D}" sibTransId="{021076E7-8FB9-492E-A57E-91A290A76DB5}"/>
    <dgm:cxn modelId="{BF40836F-93E4-4BEE-93F8-7862B1D4384E}" srcId="{86B09809-1E4B-4AC2-A0B9-ED7A5D30E325}" destId="{D08431A1-4A65-4A9D-87D3-A99AF6576711}" srcOrd="0" destOrd="0" parTransId="{7078320C-86B0-4B1A-9B80-C6C9E1843DD5}" sibTransId="{DA67657E-3C71-4BF4-B922-B611A1B5ECA6}"/>
    <dgm:cxn modelId="{5B7B83C2-81F8-4940-858E-6E16A91CABD9}" type="presOf" srcId="{86B09809-1E4B-4AC2-A0B9-ED7A5D30E325}" destId="{0F2D2A01-4059-4D69-AE8B-8260F580D939}" srcOrd="0" destOrd="0" presId="urn:microsoft.com/office/officeart/2005/8/layout/hierarchy3"/>
    <dgm:cxn modelId="{36CF4F69-20C6-4675-9283-F3ECC11C6D06}" type="presOf" srcId="{A00F8AD8-DD2A-4C00-AEBA-8BF5201BFAA8}" destId="{18D5057A-5F8E-4D0B-83DD-51D68F9F3197}" srcOrd="0" destOrd="0" presId="urn:microsoft.com/office/officeart/2005/8/layout/hierarchy3"/>
    <dgm:cxn modelId="{FA6AF790-6EA1-4574-B0A4-081DCAC8ACF2}" type="presParOf" srcId="{89701971-2E1E-4F2C-848D-B05717DEA5A8}" destId="{0FB85DC1-30C3-4515-BE0D-E28DF3E4A0CE}" srcOrd="0" destOrd="0" presId="urn:microsoft.com/office/officeart/2005/8/layout/hierarchy3"/>
    <dgm:cxn modelId="{F4A79F14-831B-4D42-8504-E4185FD4E5CA}" type="presParOf" srcId="{0FB85DC1-30C3-4515-BE0D-E28DF3E4A0CE}" destId="{ABE67680-A2CA-4FFF-A87F-F850A10CEFD9}" srcOrd="0" destOrd="0" presId="urn:microsoft.com/office/officeart/2005/8/layout/hierarchy3"/>
    <dgm:cxn modelId="{3FA3EC34-3E68-439A-B1B8-DF856BA8A84C}" type="presParOf" srcId="{ABE67680-A2CA-4FFF-A87F-F850A10CEFD9}" destId="{0F2D2A01-4059-4D69-AE8B-8260F580D939}" srcOrd="0" destOrd="0" presId="urn:microsoft.com/office/officeart/2005/8/layout/hierarchy3"/>
    <dgm:cxn modelId="{67D44836-B066-44E8-8160-67BEDE7D4483}" type="presParOf" srcId="{ABE67680-A2CA-4FFF-A87F-F850A10CEFD9}" destId="{139A94AC-23E9-460D-955F-75E8401F6CA9}" srcOrd="1" destOrd="0" presId="urn:microsoft.com/office/officeart/2005/8/layout/hierarchy3"/>
    <dgm:cxn modelId="{B88F92FC-4796-4042-998A-5DA0F4FEE438}" type="presParOf" srcId="{0FB85DC1-30C3-4515-BE0D-E28DF3E4A0CE}" destId="{95316452-F357-49DB-89DD-79E6338ABC10}" srcOrd="1" destOrd="0" presId="urn:microsoft.com/office/officeart/2005/8/layout/hierarchy3"/>
    <dgm:cxn modelId="{14EC6AF8-BF95-4DB9-920A-66ED0289B55F}" type="presParOf" srcId="{95316452-F357-49DB-89DD-79E6338ABC10}" destId="{A43CE9DF-2A4A-4898-8652-51B567D619D4}" srcOrd="0" destOrd="0" presId="urn:microsoft.com/office/officeart/2005/8/layout/hierarchy3"/>
    <dgm:cxn modelId="{9BF07EEC-1A61-4C33-997E-86500A720DFE}" type="presParOf" srcId="{95316452-F357-49DB-89DD-79E6338ABC10}" destId="{F294A01B-6DB8-4F00-A1E7-2E79959271BB}" srcOrd="1" destOrd="0" presId="urn:microsoft.com/office/officeart/2005/8/layout/hierarchy3"/>
    <dgm:cxn modelId="{0BC02ADC-86AC-4E89-9089-C970DE6193D3}" type="presParOf" srcId="{95316452-F357-49DB-89DD-79E6338ABC10}" destId="{D1FF64C4-AE3D-4309-BC76-F5EC87F587C8}" srcOrd="2" destOrd="0" presId="urn:microsoft.com/office/officeart/2005/8/layout/hierarchy3"/>
    <dgm:cxn modelId="{81B8758C-10AA-4E3D-B8E0-9CBFB977BD0C}" type="presParOf" srcId="{95316452-F357-49DB-89DD-79E6338ABC10}" destId="{18D5057A-5F8E-4D0B-83DD-51D68F9F3197}" srcOrd="3" destOrd="0" presId="urn:microsoft.com/office/officeart/2005/8/layout/hierarchy3"/>
    <dgm:cxn modelId="{D1090B00-82A3-4453-8DE1-DA0A10C910DC}" type="presParOf" srcId="{95316452-F357-49DB-89DD-79E6338ABC10}" destId="{0B940C93-DEA8-4DEA-AF67-BC905378926F}" srcOrd="4" destOrd="0" presId="urn:microsoft.com/office/officeart/2005/8/layout/hierarchy3"/>
    <dgm:cxn modelId="{827E38E8-D38C-46D7-A27A-E6084450A489}" type="presParOf" srcId="{95316452-F357-49DB-89DD-79E6338ABC10}" destId="{9403136C-C15C-4DEB-9ABE-EB3461DC4A13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E2268DA-1725-4217-A1E6-569B35031291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71F8490-817B-485F-A392-3C7CEB30EA6B}">
      <dgm:prSet phldrT="[Текст]"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рассмотрения  проектной документации и выдачи заключений по принципу «Единого окна»</a:t>
          </a:r>
          <a:endParaRPr lang="ru-RU" sz="1600" dirty="0"/>
        </a:p>
      </dgm:t>
    </dgm:pt>
    <dgm:pt modelId="{55724460-5C78-42A2-A300-C5021AD03933}" type="parTrans" cxnId="{168CA46D-3172-477B-A913-D416B40EA42C}">
      <dgm:prSet/>
      <dgm:spPr/>
      <dgm:t>
        <a:bodyPr/>
        <a:lstStyle/>
        <a:p>
          <a:endParaRPr lang="ru-RU"/>
        </a:p>
      </dgm:t>
    </dgm:pt>
    <dgm:pt modelId="{21FD3FB6-56B4-4E12-A19D-9A1BEF4434BE}" type="sibTrans" cxnId="{168CA46D-3172-477B-A913-D416B40EA42C}">
      <dgm:prSet/>
      <dgm:spPr/>
      <dgm:t>
        <a:bodyPr/>
        <a:lstStyle/>
        <a:p>
          <a:endParaRPr lang="ru-RU"/>
        </a:p>
      </dgm:t>
    </dgm:pt>
    <dgm:pt modelId="{DDC97EE5-B0ED-4DB2-8F58-5F0EC263EDC3}">
      <dgm:prSet phldrT="[Текст]"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Сокращение сроков  (30 рабочих дней) и повышение качества экспертизы </a:t>
          </a:r>
          <a:endParaRPr lang="ru-RU" sz="1600" dirty="0"/>
        </a:p>
      </dgm:t>
    </dgm:pt>
    <dgm:pt modelId="{EFD6EEBD-9E12-4DC2-B594-A966CEB7C083}" type="parTrans" cxnId="{58A6D47D-3370-4879-8D83-B12989C13817}">
      <dgm:prSet/>
      <dgm:spPr/>
      <dgm:t>
        <a:bodyPr/>
        <a:lstStyle/>
        <a:p>
          <a:endParaRPr lang="ru-RU"/>
        </a:p>
      </dgm:t>
    </dgm:pt>
    <dgm:pt modelId="{37BB5496-F7A8-4DA1-97AD-4DBB4EB27BD3}" type="sibTrans" cxnId="{58A6D47D-3370-4879-8D83-B12989C13817}">
      <dgm:prSet/>
      <dgm:spPr/>
      <dgm:t>
        <a:bodyPr/>
        <a:lstStyle/>
        <a:p>
          <a:endParaRPr lang="ru-RU"/>
        </a:p>
      </dgm:t>
    </dgm:pt>
    <dgm:pt modelId="{4B8CFBC8-F598-4E17-9917-F3425F54B71B}">
      <dgm:prSet phldrT="[Текст]"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Исключение контакта заказчика и экспертов, снижение коррупционных рисков</a:t>
          </a:r>
          <a:endParaRPr lang="ru-RU" sz="1600" dirty="0"/>
        </a:p>
      </dgm:t>
    </dgm:pt>
    <dgm:pt modelId="{7D1AEFED-83A2-4732-BE68-16B1C853B881}" type="parTrans" cxnId="{FC9B48C6-D57E-4F59-AAC5-DF5771FAF187}">
      <dgm:prSet/>
      <dgm:spPr/>
      <dgm:t>
        <a:bodyPr/>
        <a:lstStyle/>
        <a:p>
          <a:endParaRPr lang="ru-RU"/>
        </a:p>
      </dgm:t>
    </dgm:pt>
    <dgm:pt modelId="{9389E4AA-948F-42D1-A35C-37BFDDF9FE5D}" type="sibTrans" cxnId="{FC9B48C6-D57E-4F59-AAC5-DF5771FAF187}">
      <dgm:prSet/>
      <dgm:spPr/>
      <dgm:t>
        <a:bodyPr/>
        <a:lstStyle/>
        <a:p>
          <a:endParaRPr lang="ru-RU"/>
        </a:p>
      </dgm:t>
    </dgm:pt>
    <dgm:pt modelId="{5BE209A3-BAEE-4014-A36D-CEA37BA4B926}">
      <dgm:prSet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Улучшение инвестиционного климата в сфере строительства; повышение позиции Кыргызской Республики в международном рейтинге "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Doing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business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"</a:t>
          </a:r>
          <a:endParaRPr lang="ru-RU" sz="1600" dirty="0"/>
        </a:p>
      </dgm:t>
    </dgm:pt>
    <dgm:pt modelId="{7F81E031-723E-43A9-ACAF-4CC1001FB276}" type="parTrans" cxnId="{1A9E6AF1-7BBE-4AD7-9914-D3886E4D6CE8}">
      <dgm:prSet/>
      <dgm:spPr/>
      <dgm:t>
        <a:bodyPr/>
        <a:lstStyle/>
        <a:p>
          <a:endParaRPr lang="ru-RU"/>
        </a:p>
      </dgm:t>
    </dgm:pt>
    <dgm:pt modelId="{A08A5825-D028-4728-A899-7484E5E94BEE}" type="sibTrans" cxnId="{1A9E6AF1-7BBE-4AD7-9914-D3886E4D6CE8}">
      <dgm:prSet/>
      <dgm:spPr/>
      <dgm:t>
        <a:bodyPr/>
        <a:lstStyle/>
        <a:p>
          <a:endParaRPr lang="ru-RU"/>
        </a:p>
      </dgm:t>
    </dgm:pt>
    <dgm:pt modelId="{C2B5A5C8-4EC5-4118-866F-6393180B2C6A}">
      <dgm:prSet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Оптимизация процессов выдачи разрешительных документов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A091A7-59DD-42F2-BC01-76189361FA4E}" type="parTrans" cxnId="{C99A5C14-EEDF-475B-8A92-D2580982110C}">
      <dgm:prSet/>
      <dgm:spPr/>
      <dgm:t>
        <a:bodyPr/>
        <a:lstStyle/>
        <a:p>
          <a:endParaRPr lang="ru-RU"/>
        </a:p>
      </dgm:t>
    </dgm:pt>
    <dgm:pt modelId="{2A360143-DF7B-4ED1-A491-A0D444416B50}" type="sibTrans" cxnId="{C99A5C14-EEDF-475B-8A92-D2580982110C}">
      <dgm:prSet/>
      <dgm:spPr/>
      <dgm:t>
        <a:bodyPr/>
        <a:lstStyle/>
        <a:p>
          <a:endParaRPr lang="ru-RU"/>
        </a:p>
      </dgm:t>
    </dgm:pt>
    <dgm:pt modelId="{5DDD5535-3FB1-457C-85B9-E3342D3256EB}" type="pres">
      <dgm:prSet presAssocID="{8E2268DA-1725-4217-A1E6-569B3503129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A19D928-F229-4713-9228-81FC8D63FF26}" type="pres">
      <dgm:prSet presAssocID="{971F8490-817B-485F-A392-3C7CEB30EA6B}" presName="composite" presStyleCnt="0"/>
      <dgm:spPr/>
    </dgm:pt>
    <dgm:pt modelId="{6FB5F121-0AC2-499F-9870-46B1AD557EE8}" type="pres">
      <dgm:prSet presAssocID="{971F8490-817B-485F-A392-3C7CEB30EA6B}" presName="rect1" presStyleLbl="tr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AA14E7-2A9F-4B67-9F71-E1A305E2E9BA}" type="pres">
      <dgm:prSet presAssocID="{971F8490-817B-485F-A392-3C7CEB30EA6B}" presName="rect2" presStyleLbl="fgImgPlace1" presStyleIdx="0" presStyleCnt="5"/>
      <dgm:spPr>
        <a:solidFill>
          <a:schemeClr val="bg1"/>
        </a:solidFill>
        <a:ln>
          <a:solidFill>
            <a:srgbClr val="13818D"/>
          </a:solidFill>
        </a:ln>
      </dgm:spPr>
    </dgm:pt>
    <dgm:pt modelId="{7A7718C3-14DD-4224-94EE-FF4A75650A40}" type="pres">
      <dgm:prSet presAssocID="{21FD3FB6-56B4-4E12-A19D-9A1BEF4434BE}" presName="sibTrans" presStyleCnt="0"/>
      <dgm:spPr/>
    </dgm:pt>
    <dgm:pt modelId="{3B910062-8FDE-437E-8BE2-B1FE171DA45E}" type="pres">
      <dgm:prSet presAssocID="{DDC97EE5-B0ED-4DB2-8F58-5F0EC263EDC3}" presName="composite" presStyleCnt="0"/>
      <dgm:spPr/>
    </dgm:pt>
    <dgm:pt modelId="{592339BB-33E9-44A5-9537-136127C7B0A3}" type="pres">
      <dgm:prSet presAssocID="{DDC97EE5-B0ED-4DB2-8F58-5F0EC263EDC3}" presName="rect1" presStyleLbl="tr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75642D-8A98-4F37-823F-E903422FC5A3}" type="pres">
      <dgm:prSet presAssocID="{DDC97EE5-B0ED-4DB2-8F58-5F0EC263EDC3}" presName="rect2" presStyleLbl="fgImgPlace1" presStyleIdx="1" presStyleCnt="5" custScaleX="101663" custScaleY="93487" custLinFactNeighborX="-466" custLinFactNeighborY="676"/>
      <dgm:spPr>
        <a:prstGeom prst="rect">
          <a:avLst/>
        </a:prstGeom>
        <a:solidFill>
          <a:schemeClr val="bg1"/>
        </a:solidFill>
        <a:ln>
          <a:solidFill>
            <a:srgbClr val="13818D"/>
          </a:solidFill>
        </a:ln>
      </dgm:spPr>
    </dgm:pt>
    <dgm:pt modelId="{0C190494-92BC-42EF-ABDB-799F320A0213}" type="pres">
      <dgm:prSet presAssocID="{37BB5496-F7A8-4DA1-97AD-4DBB4EB27BD3}" presName="sibTrans" presStyleCnt="0"/>
      <dgm:spPr/>
    </dgm:pt>
    <dgm:pt modelId="{D729EFC6-4CA6-44EC-AC6D-5CF74A6089BF}" type="pres">
      <dgm:prSet presAssocID="{4B8CFBC8-F598-4E17-9917-F3425F54B71B}" presName="composite" presStyleCnt="0"/>
      <dgm:spPr/>
    </dgm:pt>
    <dgm:pt modelId="{47D78554-F915-4A32-8BD0-36E2AB2B1477}" type="pres">
      <dgm:prSet presAssocID="{4B8CFBC8-F598-4E17-9917-F3425F54B71B}" presName="rect1" presStyleLbl="tr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02B519-5FF1-41A4-8C9B-E54AED03E566}" type="pres">
      <dgm:prSet presAssocID="{4B8CFBC8-F598-4E17-9917-F3425F54B71B}" presName="rect2" presStyleLbl="fgImgPlace1" presStyleIdx="2" presStyleCnt="5"/>
      <dgm:spPr>
        <a:solidFill>
          <a:schemeClr val="bg1"/>
        </a:solidFill>
        <a:ln>
          <a:solidFill>
            <a:srgbClr val="13818D"/>
          </a:solidFill>
        </a:ln>
      </dgm:spPr>
    </dgm:pt>
    <dgm:pt modelId="{C74C133B-C750-4078-9132-D68AEBF7878E}" type="pres">
      <dgm:prSet presAssocID="{9389E4AA-948F-42D1-A35C-37BFDDF9FE5D}" presName="sibTrans" presStyleCnt="0"/>
      <dgm:spPr/>
    </dgm:pt>
    <dgm:pt modelId="{A4CD5DFB-0314-45AE-9928-9BACFCE731E8}" type="pres">
      <dgm:prSet presAssocID="{C2B5A5C8-4EC5-4118-866F-6393180B2C6A}" presName="composite" presStyleCnt="0"/>
      <dgm:spPr/>
    </dgm:pt>
    <dgm:pt modelId="{F3F28853-DC7D-4F6D-A943-CB1008FDE16C}" type="pres">
      <dgm:prSet presAssocID="{C2B5A5C8-4EC5-4118-866F-6393180B2C6A}" presName="rect1" presStyleLbl="tr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F649B3-6B23-4B35-9852-C1DDF2958E7A}" type="pres">
      <dgm:prSet presAssocID="{C2B5A5C8-4EC5-4118-866F-6393180B2C6A}" presName="rect2" presStyleLbl="fgImgPlace1" presStyleIdx="3" presStyleCnt="5"/>
      <dgm:spPr>
        <a:solidFill>
          <a:schemeClr val="bg1"/>
        </a:solidFill>
        <a:ln>
          <a:solidFill>
            <a:srgbClr val="13818D"/>
          </a:solidFill>
        </a:ln>
      </dgm:spPr>
    </dgm:pt>
    <dgm:pt modelId="{C261FC07-5E97-498F-96C0-8F5328539496}" type="pres">
      <dgm:prSet presAssocID="{2A360143-DF7B-4ED1-A491-A0D444416B50}" presName="sibTrans" presStyleCnt="0"/>
      <dgm:spPr/>
    </dgm:pt>
    <dgm:pt modelId="{41530102-D348-4A2A-97E2-723A41327675}" type="pres">
      <dgm:prSet presAssocID="{5BE209A3-BAEE-4014-A36D-CEA37BA4B926}" presName="composite" presStyleCnt="0"/>
      <dgm:spPr/>
    </dgm:pt>
    <dgm:pt modelId="{4C627F49-9186-4F3C-8B00-0618698AF9C2}" type="pres">
      <dgm:prSet presAssocID="{5BE209A3-BAEE-4014-A36D-CEA37BA4B926}" presName="rect1" presStyleLbl="trAlignAcc1" presStyleIdx="4" presStyleCnt="5" custScaleX="1102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4543AA-C55A-4914-88C1-AEB1915EC7B3}" type="pres">
      <dgm:prSet presAssocID="{5BE209A3-BAEE-4014-A36D-CEA37BA4B926}" presName="rect2" presStyleLbl="fgImgPlace1" presStyleIdx="4" presStyleCnt="5" custLinFactNeighborX="-27274" custLinFactNeighborY="-2060"/>
      <dgm:spPr>
        <a:prstGeom prst="rect">
          <a:avLst/>
        </a:prstGeom>
        <a:solidFill>
          <a:schemeClr val="bg1"/>
        </a:solidFill>
        <a:ln>
          <a:solidFill>
            <a:srgbClr val="13818D"/>
          </a:solidFill>
        </a:ln>
      </dgm:spPr>
    </dgm:pt>
  </dgm:ptLst>
  <dgm:cxnLst>
    <dgm:cxn modelId="{FC9B48C6-D57E-4F59-AAC5-DF5771FAF187}" srcId="{8E2268DA-1725-4217-A1E6-569B35031291}" destId="{4B8CFBC8-F598-4E17-9917-F3425F54B71B}" srcOrd="2" destOrd="0" parTransId="{7D1AEFED-83A2-4732-BE68-16B1C853B881}" sibTransId="{9389E4AA-948F-42D1-A35C-37BFDDF9FE5D}"/>
    <dgm:cxn modelId="{1A9E6AF1-7BBE-4AD7-9914-D3886E4D6CE8}" srcId="{8E2268DA-1725-4217-A1E6-569B35031291}" destId="{5BE209A3-BAEE-4014-A36D-CEA37BA4B926}" srcOrd="4" destOrd="0" parTransId="{7F81E031-723E-43A9-ACAF-4CC1001FB276}" sibTransId="{A08A5825-D028-4728-A899-7484E5E94BEE}"/>
    <dgm:cxn modelId="{C99A5C14-EEDF-475B-8A92-D2580982110C}" srcId="{8E2268DA-1725-4217-A1E6-569B35031291}" destId="{C2B5A5C8-4EC5-4118-866F-6393180B2C6A}" srcOrd="3" destOrd="0" parTransId="{EBA091A7-59DD-42F2-BC01-76189361FA4E}" sibTransId="{2A360143-DF7B-4ED1-A491-A0D444416B50}"/>
    <dgm:cxn modelId="{66E9FE1C-3998-4F22-BDDB-FAB2088FAF14}" type="presOf" srcId="{5BE209A3-BAEE-4014-A36D-CEA37BA4B926}" destId="{4C627F49-9186-4F3C-8B00-0618698AF9C2}" srcOrd="0" destOrd="0" presId="urn:microsoft.com/office/officeart/2008/layout/PictureStrips"/>
    <dgm:cxn modelId="{168CA46D-3172-477B-A913-D416B40EA42C}" srcId="{8E2268DA-1725-4217-A1E6-569B35031291}" destId="{971F8490-817B-485F-A392-3C7CEB30EA6B}" srcOrd="0" destOrd="0" parTransId="{55724460-5C78-42A2-A300-C5021AD03933}" sibTransId="{21FD3FB6-56B4-4E12-A19D-9A1BEF4434BE}"/>
    <dgm:cxn modelId="{58A6D47D-3370-4879-8D83-B12989C13817}" srcId="{8E2268DA-1725-4217-A1E6-569B35031291}" destId="{DDC97EE5-B0ED-4DB2-8F58-5F0EC263EDC3}" srcOrd="1" destOrd="0" parTransId="{EFD6EEBD-9E12-4DC2-B594-A966CEB7C083}" sibTransId="{37BB5496-F7A8-4DA1-97AD-4DBB4EB27BD3}"/>
    <dgm:cxn modelId="{1C088DBA-0837-4C4A-98FF-DD75CBEE87C8}" type="presOf" srcId="{C2B5A5C8-4EC5-4118-866F-6393180B2C6A}" destId="{F3F28853-DC7D-4F6D-A943-CB1008FDE16C}" srcOrd="0" destOrd="0" presId="urn:microsoft.com/office/officeart/2008/layout/PictureStrips"/>
    <dgm:cxn modelId="{69138A18-BDE5-4EB2-A60E-E88E600EDEB3}" type="presOf" srcId="{8E2268DA-1725-4217-A1E6-569B35031291}" destId="{5DDD5535-3FB1-457C-85B9-E3342D3256EB}" srcOrd="0" destOrd="0" presId="urn:microsoft.com/office/officeart/2008/layout/PictureStrips"/>
    <dgm:cxn modelId="{2CDC1796-69CF-457F-874C-E83E70B9F2A9}" type="presOf" srcId="{DDC97EE5-B0ED-4DB2-8F58-5F0EC263EDC3}" destId="{592339BB-33E9-44A5-9537-136127C7B0A3}" srcOrd="0" destOrd="0" presId="urn:microsoft.com/office/officeart/2008/layout/PictureStrips"/>
    <dgm:cxn modelId="{443A867F-CE27-4BD6-A4DE-9E3DADF78239}" type="presOf" srcId="{4B8CFBC8-F598-4E17-9917-F3425F54B71B}" destId="{47D78554-F915-4A32-8BD0-36E2AB2B1477}" srcOrd="0" destOrd="0" presId="urn:microsoft.com/office/officeart/2008/layout/PictureStrips"/>
    <dgm:cxn modelId="{580BAF7A-1C5A-44C1-87E6-1F90312A4F8E}" type="presOf" srcId="{971F8490-817B-485F-A392-3C7CEB30EA6B}" destId="{6FB5F121-0AC2-499F-9870-46B1AD557EE8}" srcOrd="0" destOrd="0" presId="urn:microsoft.com/office/officeart/2008/layout/PictureStrips"/>
    <dgm:cxn modelId="{71C72371-B431-497A-99C0-6160BCC2AC8D}" type="presParOf" srcId="{5DDD5535-3FB1-457C-85B9-E3342D3256EB}" destId="{2A19D928-F229-4713-9228-81FC8D63FF26}" srcOrd="0" destOrd="0" presId="urn:microsoft.com/office/officeart/2008/layout/PictureStrips"/>
    <dgm:cxn modelId="{C17E146A-46EB-4C17-81D9-B906A4898C05}" type="presParOf" srcId="{2A19D928-F229-4713-9228-81FC8D63FF26}" destId="{6FB5F121-0AC2-499F-9870-46B1AD557EE8}" srcOrd="0" destOrd="0" presId="urn:microsoft.com/office/officeart/2008/layout/PictureStrips"/>
    <dgm:cxn modelId="{2BA6CC62-E49B-4E76-A557-9DB4976BECF4}" type="presParOf" srcId="{2A19D928-F229-4713-9228-81FC8D63FF26}" destId="{97AA14E7-2A9F-4B67-9F71-E1A305E2E9BA}" srcOrd="1" destOrd="0" presId="urn:microsoft.com/office/officeart/2008/layout/PictureStrips"/>
    <dgm:cxn modelId="{7DDE1AD6-1141-496D-9F78-84DA4CDBF359}" type="presParOf" srcId="{5DDD5535-3FB1-457C-85B9-E3342D3256EB}" destId="{7A7718C3-14DD-4224-94EE-FF4A75650A40}" srcOrd="1" destOrd="0" presId="urn:microsoft.com/office/officeart/2008/layout/PictureStrips"/>
    <dgm:cxn modelId="{5F2AC049-D9F2-4D1D-8EDF-000745A87D4A}" type="presParOf" srcId="{5DDD5535-3FB1-457C-85B9-E3342D3256EB}" destId="{3B910062-8FDE-437E-8BE2-B1FE171DA45E}" srcOrd="2" destOrd="0" presId="urn:microsoft.com/office/officeart/2008/layout/PictureStrips"/>
    <dgm:cxn modelId="{22C88CF7-D7A3-42AD-9BDE-03DB23AEFB9F}" type="presParOf" srcId="{3B910062-8FDE-437E-8BE2-B1FE171DA45E}" destId="{592339BB-33E9-44A5-9537-136127C7B0A3}" srcOrd="0" destOrd="0" presId="urn:microsoft.com/office/officeart/2008/layout/PictureStrips"/>
    <dgm:cxn modelId="{C732C6AB-A580-43A4-A276-73D6A8C05720}" type="presParOf" srcId="{3B910062-8FDE-437E-8BE2-B1FE171DA45E}" destId="{7F75642D-8A98-4F37-823F-E903422FC5A3}" srcOrd="1" destOrd="0" presId="urn:microsoft.com/office/officeart/2008/layout/PictureStrips"/>
    <dgm:cxn modelId="{CF4AE802-B671-44DF-A4A5-37F7F4E6C368}" type="presParOf" srcId="{5DDD5535-3FB1-457C-85B9-E3342D3256EB}" destId="{0C190494-92BC-42EF-ABDB-799F320A0213}" srcOrd="3" destOrd="0" presId="urn:microsoft.com/office/officeart/2008/layout/PictureStrips"/>
    <dgm:cxn modelId="{06B63F0D-A916-444C-8F78-3ED7CCD3EA42}" type="presParOf" srcId="{5DDD5535-3FB1-457C-85B9-E3342D3256EB}" destId="{D729EFC6-4CA6-44EC-AC6D-5CF74A6089BF}" srcOrd="4" destOrd="0" presId="urn:microsoft.com/office/officeart/2008/layout/PictureStrips"/>
    <dgm:cxn modelId="{B9A1B2AD-6C6E-4536-91FC-F6276FAFCA34}" type="presParOf" srcId="{D729EFC6-4CA6-44EC-AC6D-5CF74A6089BF}" destId="{47D78554-F915-4A32-8BD0-36E2AB2B1477}" srcOrd="0" destOrd="0" presId="urn:microsoft.com/office/officeart/2008/layout/PictureStrips"/>
    <dgm:cxn modelId="{9E1CFC52-C14B-4310-9031-8FBF76663624}" type="presParOf" srcId="{D729EFC6-4CA6-44EC-AC6D-5CF74A6089BF}" destId="{8902B519-5FF1-41A4-8C9B-E54AED03E566}" srcOrd="1" destOrd="0" presId="urn:microsoft.com/office/officeart/2008/layout/PictureStrips"/>
    <dgm:cxn modelId="{44DE322D-E6DF-4917-8465-833FE872A752}" type="presParOf" srcId="{5DDD5535-3FB1-457C-85B9-E3342D3256EB}" destId="{C74C133B-C750-4078-9132-D68AEBF7878E}" srcOrd="5" destOrd="0" presId="urn:microsoft.com/office/officeart/2008/layout/PictureStrips"/>
    <dgm:cxn modelId="{1F257E4F-EA50-4C5B-A77C-B97ADCDB3983}" type="presParOf" srcId="{5DDD5535-3FB1-457C-85B9-E3342D3256EB}" destId="{A4CD5DFB-0314-45AE-9928-9BACFCE731E8}" srcOrd="6" destOrd="0" presId="urn:microsoft.com/office/officeart/2008/layout/PictureStrips"/>
    <dgm:cxn modelId="{59A7F509-5A02-46AA-83C6-F031452DFBC4}" type="presParOf" srcId="{A4CD5DFB-0314-45AE-9928-9BACFCE731E8}" destId="{F3F28853-DC7D-4F6D-A943-CB1008FDE16C}" srcOrd="0" destOrd="0" presId="urn:microsoft.com/office/officeart/2008/layout/PictureStrips"/>
    <dgm:cxn modelId="{CA854ACA-81D0-4F59-A558-D71C2675D1CF}" type="presParOf" srcId="{A4CD5DFB-0314-45AE-9928-9BACFCE731E8}" destId="{47F649B3-6B23-4B35-9852-C1DDF2958E7A}" srcOrd="1" destOrd="0" presId="urn:microsoft.com/office/officeart/2008/layout/PictureStrips"/>
    <dgm:cxn modelId="{6CA0906E-8C3E-4175-8C73-20F0CE8F0363}" type="presParOf" srcId="{5DDD5535-3FB1-457C-85B9-E3342D3256EB}" destId="{C261FC07-5E97-498F-96C0-8F5328539496}" srcOrd="7" destOrd="0" presId="urn:microsoft.com/office/officeart/2008/layout/PictureStrips"/>
    <dgm:cxn modelId="{958ACBCF-7654-4645-AAFD-5D76472E7605}" type="presParOf" srcId="{5DDD5535-3FB1-457C-85B9-E3342D3256EB}" destId="{41530102-D348-4A2A-97E2-723A41327675}" srcOrd="8" destOrd="0" presId="urn:microsoft.com/office/officeart/2008/layout/PictureStrips"/>
    <dgm:cxn modelId="{B8E45207-7D5D-41C2-A449-8C343CAC1197}" type="presParOf" srcId="{41530102-D348-4A2A-97E2-723A41327675}" destId="{4C627F49-9186-4F3C-8B00-0618698AF9C2}" srcOrd="0" destOrd="0" presId="urn:microsoft.com/office/officeart/2008/layout/PictureStrips"/>
    <dgm:cxn modelId="{97387CE1-D2E6-4004-A053-CFB56FA6E9DF}" type="presParOf" srcId="{41530102-D348-4A2A-97E2-723A41327675}" destId="{464543AA-C55A-4914-88C1-AEB1915EC7B3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E50279F-B178-4494-8D32-87F29D194D7F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E2713F7-A84D-4CB9-A011-129E1BAC3EFA}">
      <dgm:prSet phldrT="[Текст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Проблемы в выдаче разрешительных документов на проектирование и строительство</a:t>
          </a:r>
          <a:endParaRPr lang="ru-RU" dirty="0"/>
        </a:p>
      </dgm:t>
    </dgm:pt>
    <dgm:pt modelId="{EB9CAF25-45A6-4522-B952-84EA29205573}" type="parTrans" cxnId="{23FB61EB-A296-4A11-95D0-CE6FD7D1C591}">
      <dgm:prSet/>
      <dgm:spPr/>
      <dgm:t>
        <a:bodyPr/>
        <a:lstStyle/>
        <a:p>
          <a:endParaRPr lang="ru-RU"/>
        </a:p>
      </dgm:t>
    </dgm:pt>
    <dgm:pt modelId="{7D9BC047-4154-4440-92B3-AA1588CBAAAF}" type="sibTrans" cxnId="{23FB61EB-A296-4A11-95D0-CE6FD7D1C591}">
      <dgm:prSet/>
      <dgm:spPr/>
      <dgm:t>
        <a:bodyPr/>
        <a:lstStyle/>
        <a:p>
          <a:endParaRPr lang="ru-RU"/>
        </a:p>
      </dgm:t>
    </dgm:pt>
    <dgm:pt modelId="{D7023DC1-9F89-43EB-A702-03578CB83151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Отсутствия единого регламента работы государственных органов, инженерных служб, задействованных в процессе выдачи разрешительных документов</a:t>
          </a:r>
          <a:endParaRPr lang="ru-RU" sz="1600" b="1" dirty="0"/>
        </a:p>
      </dgm:t>
    </dgm:pt>
    <dgm:pt modelId="{D46BE03B-6EB0-4AD1-A273-01135BFF1A16}" type="parTrans" cxnId="{ABDD3FD4-3B22-4F00-8832-BFB6410F77E6}">
      <dgm:prSet/>
      <dgm:spPr/>
      <dgm:t>
        <a:bodyPr/>
        <a:lstStyle/>
        <a:p>
          <a:endParaRPr lang="ru-RU"/>
        </a:p>
      </dgm:t>
    </dgm:pt>
    <dgm:pt modelId="{8D4EF1A6-4C35-4F44-8C38-0146955FE0AA}" type="sibTrans" cxnId="{ABDD3FD4-3B22-4F00-8832-BFB6410F77E6}">
      <dgm:prSet/>
      <dgm:spPr/>
      <dgm:t>
        <a:bodyPr/>
        <a:lstStyle/>
        <a:p>
          <a:endParaRPr lang="ru-RU"/>
        </a:p>
      </dgm:t>
    </dgm:pt>
    <dgm:pt modelId="{FFC06478-F59A-45FB-A7FE-6EBD148E1CD5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 стороны строительных организаций, а также физических лиц поступают жалобы о не соблюдении сроков выдачи разрешительных документов</a:t>
          </a:r>
          <a:endParaRPr lang="ru-RU" sz="1600" b="1" dirty="0"/>
        </a:p>
      </dgm:t>
    </dgm:pt>
    <dgm:pt modelId="{938CA6C8-F7F5-44C7-8825-C12F4A2DD017}" type="parTrans" cxnId="{2D262D44-4386-4221-ACF8-A7283274CF89}">
      <dgm:prSet/>
      <dgm:spPr/>
      <dgm:t>
        <a:bodyPr/>
        <a:lstStyle/>
        <a:p>
          <a:endParaRPr lang="ru-RU"/>
        </a:p>
      </dgm:t>
    </dgm:pt>
    <dgm:pt modelId="{C7A64263-4D4A-4FF8-8E1F-EB8CE5C4EDDA}" type="sibTrans" cxnId="{2D262D44-4386-4221-ACF8-A7283274CF89}">
      <dgm:prSet/>
      <dgm:spPr/>
      <dgm:t>
        <a:bodyPr/>
        <a:lstStyle/>
        <a:p>
          <a:endParaRPr lang="ru-RU"/>
        </a:p>
      </dgm:t>
    </dgm:pt>
    <dgm:pt modelId="{39836CE9-B540-4248-AF85-ABFE85857645}" type="pres">
      <dgm:prSet presAssocID="{1E50279F-B178-4494-8D32-87F29D194D7F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134B0A8-B82C-460F-BFD3-ECD00CF84FFA}" type="pres">
      <dgm:prSet presAssocID="{BE2713F7-A84D-4CB9-A011-129E1BAC3EFA}" presName="root" presStyleCnt="0"/>
      <dgm:spPr/>
    </dgm:pt>
    <dgm:pt modelId="{86CC42F7-936D-455A-9D14-E2973E836993}" type="pres">
      <dgm:prSet presAssocID="{BE2713F7-A84D-4CB9-A011-129E1BAC3EFA}" presName="rootComposite" presStyleCnt="0"/>
      <dgm:spPr/>
    </dgm:pt>
    <dgm:pt modelId="{D774FA79-842F-4D8C-A059-8CE4C47191BE}" type="pres">
      <dgm:prSet presAssocID="{BE2713F7-A84D-4CB9-A011-129E1BAC3EFA}" presName="rootText" presStyleLbl="node1" presStyleIdx="0" presStyleCnt="1" custScaleX="202660" custScaleY="56339"/>
      <dgm:spPr/>
      <dgm:t>
        <a:bodyPr/>
        <a:lstStyle/>
        <a:p>
          <a:endParaRPr lang="ru-RU"/>
        </a:p>
      </dgm:t>
    </dgm:pt>
    <dgm:pt modelId="{DA051C98-9FDF-44AE-AB47-31E4427BB7DB}" type="pres">
      <dgm:prSet presAssocID="{BE2713F7-A84D-4CB9-A011-129E1BAC3EFA}" presName="rootConnector" presStyleLbl="node1" presStyleIdx="0" presStyleCnt="1"/>
      <dgm:spPr/>
      <dgm:t>
        <a:bodyPr/>
        <a:lstStyle/>
        <a:p>
          <a:endParaRPr lang="ru-RU"/>
        </a:p>
      </dgm:t>
    </dgm:pt>
    <dgm:pt modelId="{841619E1-A342-4F95-97F5-3B13B2309DA8}" type="pres">
      <dgm:prSet presAssocID="{BE2713F7-A84D-4CB9-A011-129E1BAC3EFA}" presName="childShape" presStyleCnt="0"/>
      <dgm:spPr/>
    </dgm:pt>
    <dgm:pt modelId="{84A38475-324E-4B27-BFF2-783B0E14BC1B}" type="pres">
      <dgm:prSet presAssocID="{938CA6C8-F7F5-44C7-8825-C12F4A2DD017}" presName="Name13" presStyleLbl="parChTrans1D2" presStyleIdx="0" presStyleCnt="2"/>
      <dgm:spPr/>
      <dgm:t>
        <a:bodyPr/>
        <a:lstStyle/>
        <a:p>
          <a:endParaRPr lang="ru-RU"/>
        </a:p>
      </dgm:t>
    </dgm:pt>
    <dgm:pt modelId="{CBD8C84B-F5F3-450F-8AA8-8415E2BEE074}" type="pres">
      <dgm:prSet presAssocID="{FFC06478-F59A-45FB-A7FE-6EBD148E1CD5}" presName="childText" presStyleLbl="bgAcc1" presStyleIdx="0" presStyleCnt="2" custScaleX="194907" custScaleY="724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428CB9-F513-4906-90FA-C28C45DED958}" type="pres">
      <dgm:prSet presAssocID="{D46BE03B-6EB0-4AD1-A273-01135BFF1A16}" presName="Name13" presStyleLbl="parChTrans1D2" presStyleIdx="1" presStyleCnt="2"/>
      <dgm:spPr/>
      <dgm:t>
        <a:bodyPr/>
        <a:lstStyle/>
        <a:p>
          <a:endParaRPr lang="ru-RU"/>
        </a:p>
      </dgm:t>
    </dgm:pt>
    <dgm:pt modelId="{8A58F8ED-E9DA-4AC4-A2D5-DD2EC3BFAF14}" type="pres">
      <dgm:prSet presAssocID="{D7023DC1-9F89-43EB-A702-03578CB83151}" presName="childText" presStyleLbl="bgAcc1" presStyleIdx="1" presStyleCnt="2" custScaleX="194907" custScaleY="82975" custLinFactNeighborX="-297" custLinFactNeighborY="-70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804490D-7653-4D03-BE8D-5F7DFD268563}" type="presOf" srcId="{1E50279F-B178-4494-8D32-87F29D194D7F}" destId="{39836CE9-B540-4248-AF85-ABFE85857645}" srcOrd="0" destOrd="0" presId="urn:microsoft.com/office/officeart/2005/8/layout/hierarchy3"/>
    <dgm:cxn modelId="{E37F03F0-30B8-49C6-A59C-4B7FD655CDC8}" type="presOf" srcId="{BE2713F7-A84D-4CB9-A011-129E1BAC3EFA}" destId="{D774FA79-842F-4D8C-A059-8CE4C47191BE}" srcOrd="0" destOrd="0" presId="urn:microsoft.com/office/officeart/2005/8/layout/hierarchy3"/>
    <dgm:cxn modelId="{F75AFEF8-83F3-4E05-85C2-019520BDD741}" type="presOf" srcId="{D46BE03B-6EB0-4AD1-A273-01135BFF1A16}" destId="{56428CB9-F513-4906-90FA-C28C45DED958}" srcOrd="0" destOrd="0" presId="urn:microsoft.com/office/officeart/2005/8/layout/hierarchy3"/>
    <dgm:cxn modelId="{679F3411-8F9E-469E-8161-A4ABF4EE349B}" type="presOf" srcId="{D7023DC1-9F89-43EB-A702-03578CB83151}" destId="{8A58F8ED-E9DA-4AC4-A2D5-DD2EC3BFAF14}" srcOrd="0" destOrd="0" presId="urn:microsoft.com/office/officeart/2005/8/layout/hierarchy3"/>
    <dgm:cxn modelId="{2D262D44-4386-4221-ACF8-A7283274CF89}" srcId="{BE2713F7-A84D-4CB9-A011-129E1BAC3EFA}" destId="{FFC06478-F59A-45FB-A7FE-6EBD148E1CD5}" srcOrd="0" destOrd="0" parTransId="{938CA6C8-F7F5-44C7-8825-C12F4A2DD017}" sibTransId="{C7A64263-4D4A-4FF8-8E1F-EB8CE5C4EDDA}"/>
    <dgm:cxn modelId="{528D5F34-71C1-4CC6-AA73-610E01CC3122}" type="presOf" srcId="{BE2713F7-A84D-4CB9-A011-129E1BAC3EFA}" destId="{DA051C98-9FDF-44AE-AB47-31E4427BB7DB}" srcOrd="1" destOrd="0" presId="urn:microsoft.com/office/officeart/2005/8/layout/hierarchy3"/>
    <dgm:cxn modelId="{ABDD3FD4-3B22-4F00-8832-BFB6410F77E6}" srcId="{BE2713F7-A84D-4CB9-A011-129E1BAC3EFA}" destId="{D7023DC1-9F89-43EB-A702-03578CB83151}" srcOrd="1" destOrd="0" parTransId="{D46BE03B-6EB0-4AD1-A273-01135BFF1A16}" sibTransId="{8D4EF1A6-4C35-4F44-8C38-0146955FE0AA}"/>
    <dgm:cxn modelId="{23FB61EB-A296-4A11-95D0-CE6FD7D1C591}" srcId="{1E50279F-B178-4494-8D32-87F29D194D7F}" destId="{BE2713F7-A84D-4CB9-A011-129E1BAC3EFA}" srcOrd="0" destOrd="0" parTransId="{EB9CAF25-45A6-4522-B952-84EA29205573}" sibTransId="{7D9BC047-4154-4440-92B3-AA1588CBAAAF}"/>
    <dgm:cxn modelId="{5D03B58C-FF06-467C-99A8-A3EE00563558}" type="presOf" srcId="{FFC06478-F59A-45FB-A7FE-6EBD148E1CD5}" destId="{CBD8C84B-F5F3-450F-8AA8-8415E2BEE074}" srcOrd="0" destOrd="0" presId="urn:microsoft.com/office/officeart/2005/8/layout/hierarchy3"/>
    <dgm:cxn modelId="{BA1229A4-BA6B-4765-A3F2-3132E7520228}" type="presOf" srcId="{938CA6C8-F7F5-44C7-8825-C12F4A2DD017}" destId="{84A38475-324E-4B27-BFF2-783B0E14BC1B}" srcOrd="0" destOrd="0" presId="urn:microsoft.com/office/officeart/2005/8/layout/hierarchy3"/>
    <dgm:cxn modelId="{F3E33704-679E-40DC-A814-1E35D680CDCB}" type="presParOf" srcId="{39836CE9-B540-4248-AF85-ABFE85857645}" destId="{F134B0A8-B82C-460F-BFD3-ECD00CF84FFA}" srcOrd="0" destOrd="0" presId="urn:microsoft.com/office/officeart/2005/8/layout/hierarchy3"/>
    <dgm:cxn modelId="{3C00D467-134A-412A-B901-0330FB7CACD4}" type="presParOf" srcId="{F134B0A8-B82C-460F-BFD3-ECD00CF84FFA}" destId="{86CC42F7-936D-455A-9D14-E2973E836993}" srcOrd="0" destOrd="0" presId="urn:microsoft.com/office/officeart/2005/8/layout/hierarchy3"/>
    <dgm:cxn modelId="{0F306F45-2829-47C2-95C5-621E8D239619}" type="presParOf" srcId="{86CC42F7-936D-455A-9D14-E2973E836993}" destId="{D774FA79-842F-4D8C-A059-8CE4C47191BE}" srcOrd="0" destOrd="0" presId="urn:microsoft.com/office/officeart/2005/8/layout/hierarchy3"/>
    <dgm:cxn modelId="{428CF378-5B7D-4B7F-96E3-7FC449514A86}" type="presParOf" srcId="{86CC42F7-936D-455A-9D14-E2973E836993}" destId="{DA051C98-9FDF-44AE-AB47-31E4427BB7DB}" srcOrd="1" destOrd="0" presId="urn:microsoft.com/office/officeart/2005/8/layout/hierarchy3"/>
    <dgm:cxn modelId="{362BCE07-D286-4DB2-8EB1-39A46CBE50D9}" type="presParOf" srcId="{F134B0A8-B82C-460F-BFD3-ECD00CF84FFA}" destId="{841619E1-A342-4F95-97F5-3B13B2309DA8}" srcOrd="1" destOrd="0" presId="urn:microsoft.com/office/officeart/2005/8/layout/hierarchy3"/>
    <dgm:cxn modelId="{4716799B-D4AC-4520-8EDD-0C12C27C1334}" type="presParOf" srcId="{841619E1-A342-4F95-97F5-3B13B2309DA8}" destId="{84A38475-324E-4B27-BFF2-783B0E14BC1B}" srcOrd="0" destOrd="0" presId="urn:microsoft.com/office/officeart/2005/8/layout/hierarchy3"/>
    <dgm:cxn modelId="{4B702E51-2C0E-40EE-A35B-450AB98B0D58}" type="presParOf" srcId="{841619E1-A342-4F95-97F5-3B13B2309DA8}" destId="{CBD8C84B-F5F3-450F-8AA8-8415E2BEE074}" srcOrd="1" destOrd="0" presId="urn:microsoft.com/office/officeart/2005/8/layout/hierarchy3"/>
    <dgm:cxn modelId="{432E8C86-302B-4F0B-BF32-64FBB1910259}" type="presParOf" srcId="{841619E1-A342-4F95-97F5-3B13B2309DA8}" destId="{56428CB9-F513-4906-90FA-C28C45DED958}" srcOrd="2" destOrd="0" presId="urn:microsoft.com/office/officeart/2005/8/layout/hierarchy3"/>
    <dgm:cxn modelId="{6C53CE62-581A-4745-8B92-541CAAC08633}" type="presParOf" srcId="{841619E1-A342-4F95-97F5-3B13B2309DA8}" destId="{8A58F8ED-E9DA-4AC4-A2D5-DD2EC3BFAF14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E50279F-B178-4494-8D32-87F29D194D7F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E2713F7-A84D-4CB9-A011-129E1BAC3EFA}">
      <dgm:prSet phldrT="[Текст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Пути решения:</a:t>
          </a:r>
          <a:endParaRPr lang="ru-RU" sz="2000" dirty="0"/>
        </a:p>
      </dgm:t>
    </dgm:pt>
    <dgm:pt modelId="{EB9CAF25-45A6-4522-B952-84EA29205573}" type="parTrans" cxnId="{23FB61EB-A296-4A11-95D0-CE6FD7D1C591}">
      <dgm:prSet/>
      <dgm:spPr/>
      <dgm:t>
        <a:bodyPr/>
        <a:lstStyle/>
        <a:p>
          <a:endParaRPr lang="ru-RU"/>
        </a:p>
      </dgm:t>
    </dgm:pt>
    <dgm:pt modelId="{7D9BC047-4154-4440-92B3-AA1588CBAAAF}" type="sibTrans" cxnId="{23FB61EB-A296-4A11-95D0-CE6FD7D1C591}">
      <dgm:prSet/>
      <dgm:spPr/>
      <dgm:t>
        <a:bodyPr/>
        <a:lstStyle/>
        <a:p>
          <a:endParaRPr lang="ru-RU"/>
        </a:p>
      </dgm:t>
    </dgm:pt>
    <dgm:pt modelId="{D7023DC1-9F89-43EB-A702-03578CB83151}">
      <dgm:prSet phldrT="[Текст]" custT="1"/>
      <dgm:spPr/>
      <dgm:t>
        <a:bodyPr/>
        <a:lstStyle/>
        <a:p>
          <a:r>
            <a:rPr lang="ky-KG" sz="1600" b="1" baseline="0" dirty="0" smtClean="0">
              <a:latin typeface="Times New Roman" pitchFamily="18" charset="0"/>
              <a:cs typeface="Times New Roman" pitchFamily="18" charset="0"/>
            </a:rPr>
            <a:t>Инженерным службам передать информацию о наличии мощностей (интерактивные карты мощностей) в территориальные органы архитектуры и градостроительства</a:t>
          </a:r>
          <a:endParaRPr lang="ru-RU" sz="1600" b="1" dirty="0"/>
        </a:p>
      </dgm:t>
    </dgm:pt>
    <dgm:pt modelId="{D46BE03B-6EB0-4AD1-A273-01135BFF1A16}" type="parTrans" cxnId="{ABDD3FD4-3B22-4F00-8832-BFB6410F77E6}">
      <dgm:prSet/>
      <dgm:spPr/>
      <dgm:t>
        <a:bodyPr/>
        <a:lstStyle/>
        <a:p>
          <a:endParaRPr lang="ru-RU"/>
        </a:p>
      </dgm:t>
    </dgm:pt>
    <dgm:pt modelId="{8D4EF1A6-4C35-4F44-8C38-0146955FE0AA}" type="sibTrans" cxnId="{ABDD3FD4-3B22-4F00-8832-BFB6410F77E6}">
      <dgm:prSet/>
      <dgm:spPr/>
      <dgm:t>
        <a:bodyPr/>
        <a:lstStyle/>
        <a:p>
          <a:endParaRPr lang="ru-RU"/>
        </a:p>
      </dgm:t>
    </dgm:pt>
    <dgm:pt modelId="{FFC06478-F59A-45FB-A7FE-6EBD148E1CD5}">
      <dgm:prSet phldrT="[Текст]" custT="1"/>
      <dgm:spPr/>
      <dgm:t>
        <a:bodyPr/>
        <a:lstStyle/>
        <a:p>
          <a:r>
            <a:rPr lang="ru-RU" sz="1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Разработать Регламент </a:t>
          </a:r>
          <a:r>
            <a:rPr lang="ky-KG" sz="1600" b="1" i="0" dirty="0" smtClean="0">
              <a:latin typeface="Times New Roman" pitchFamily="18" charset="0"/>
              <a:cs typeface="Times New Roman" pitchFamily="18" charset="0"/>
            </a:rPr>
            <a:t>работы всех субъектов разрешительной системы в режиме «Единого окна», включая территориальные органы по градостроительству и архитектуре, органы экспертизы, ресурсопоставляющие организации и утвердить решением Правительства Кыргызской Республики</a:t>
          </a:r>
          <a:endParaRPr lang="ru-RU" sz="1600" b="1" dirty="0"/>
        </a:p>
      </dgm:t>
    </dgm:pt>
    <dgm:pt modelId="{938CA6C8-F7F5-44C7-8825-C12F4A2DD017}" type="parTrans" cxnId="{2D262D44-4386-4221-ACF8-A7283274CF89}">
      <dgm:prSet/>
      <dgm:spPr/>
      <dgm:t>
        <a:bodyPr/>
        <a:lstStyle/>
        <a:p>
          <a:endParaRPr lang="ru-RU"/>
        </a:p>
      </dgm:t>
    </dgm:pt>
    <dgm:pt modelId="{C7A64263-4D4A-4FF8-8E1F-EB8CE5C4EDDA}" type="sibTrans" cxnId="{2D262D44-4386-4221-ACF8-A7283274CF89}">
      <dgm:prSet/>
      <dgm:spPr/>
      <dgm:t>
        <a:bodyPr/>
        <a:lstStyle/>
        <a:p>
          <a:endParaRPr lang="ru-RU"/>
        </a:p>
      </dgm:t>
    </dgm:pt>
    <dgm:pt modelId="{69AF096C-BE73-4F80-92F1-D8BA22B3189A}">
      <dgm:prSet/>
      <dgm:spPr/>
      <dgm:t>
        <a:bodyPr/>
        <a:lstStyle/>
        <a:p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Внести изменения</a:t>
          </a:r>
          <a:r>
            <a:rPr lang="ru-RU" b="1" baseline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 дополнения в Положение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«О порядке выдачи документов на проектирование, строительство и иные изменения объектов недвижимости и оценки соответствия вводимых в эксплуатацию завершенных строительством объектов в Кыргызской Республике» от 17 января 2020 года №12 в части утверждения Регламента.</a:t>
          </a:r>
          <a:endParaRPr lang="ru-RU" b="1" dirty="0"/>
        </a:p>
      </dgm:t>
    </dgm:pt>
    <dgm:pt modelId="{4318CC81-C00C-465B-8F6D-071605D477A6}" type="parTrans" cxnId="{6473D73B-932E-456B-9F88-2A358770B5DC}">
      <dgm:prSet/>
      <dgm:spPr/>
      <dgm:t>
        <a:bodyPr/>
        <a:lstStyle/>
        <a:p>
          <a:endParaRPr lang="ru-RU"/>
        </a:p>
      </dgm:t>
    </dgm:pt>
    <dgm:pt modelId="{F269F47D-8E1F-4FBD-98C1-C83123BE9D25}" type="sibTrans" cxnId="{6473D73B-932E-456B-9F88-2A358770B5DC}">
      <dgm:prSet/>
      <dgm:spPr/>
      <dgm:t>
        <a:bodyPr/>
        <a:lstStyle/>
        <a:p>
          <a:endParaRPr lang="ru-RU"/>
        </a:p>
      </dgm:t>
    </dgm:pt>
    <dgm:pt modelId="{39836CE9-B540-4248-AF85-ABFE85857645}" type="pres">
      <dgm:prSet presAssocID="{1E50279F-B178-4494-8D32-87F29D194D7F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134B0A8-B82C-460F-BFD3-ECD00CF84FFA}" type="pres">
      <dgm:prSet presAssocID="{BE2713F7-A84D-4CB9-A011-129E1BAC3EFA}" presName="root" presStyleCnt="0"/>
      <dgm:spPr/>
    </dgm:pt>
    <dgm:pt modelId="{86CC42F7-936D-455A-9D14-E2973E836993}" type="pres">
      <dgm:prSet presAssocID="{BE2713F7-A84D-4CB9-A011-129E1BAC3EFA}" presName="rootComposite" presStyleCnt="0"/>
      <dgm:spPr/>
    </dgm:pt>
    <dgm:pt modelId="{D774FA79-842F-4D8C-A059-8CE4C47191BE}" type="pres">
      <dgm:prSet presAssocID="{BE2713F7-A84D-4CB9-A011-129E1BAC3EFA}" presName="rootText" presStyleLbl="node1" presStyleIdx="0" presStyleCnt="1" custScaleX="174583" custScaleY="56339"/>
      <dgm:spPr/>
      <dgm:t>
        <a:bodyPr/>
        <a:lstStyle/>
        <a:p>
          <a:endParaRPr lang="ru-RU"/>
        </a:p>
      </dgm:t>
    </dgm:pt>
    <dgm:pt modelId="{DA051C98-9FDF-44AE-AB47-31E4427BB7DB}" type="pres">
      <dgm:prSet presAssocID="{BE2713F7-A84D-4CB9-A011-129E1BAC3EFA}" presName="rootConnector" presStyleLbl="node1" presStyleIdx="0" presStyleCnt="1"/>
      <dgm:spPr/>
      <dgm:t>
        <a:bodyPr/>
        <a:lstStyle/>
        <a:p>
          <a:endParaRPr lang="ru-RU"/>
        </a:p>
      </dgm:t>
    </dgm:pt>
    <dgm:pt modelId="{841619E1-A342-4F95-97F5-3B13B2309DA8}" type="pres">
      <dgm:prSet presAssocID="{BE2713F7-A84D-4CB9-A011-129E1BAC3EFA}" presName="childShape" presStyleCnt="0"/>
      <dgm:spPr/>
    </dgm:pt>
    <dgm:pt modelId="{84A38475-324E-4B27-BFF2-783B0E14BC1B}" type="pres">
      <dgm:prSet presAssocID="{938CA6C8-F7F5-44C7-8825-C12F4A2DD017}" presName="Name13" presStyleLbl="parChTrans1D2" presStyleIdx="0" presStyleCnt="3"/>
      <dgm:spPr/>
      <dgm:t>
        <a:bodyPr/>
        <a:lstStyle/>
        <a:p>
          <a:endParaRPr lang="ru-RU"/>
        </a:p>
      </dgm:t>
    </dgm:pt>
    <dgm:pt modelId="{CBD8C84B-F5F3-450F-8AA8-8415E2BEE074}" type="pres">
      <dgm:prSet presAssocID="{FFC06478-F59A-45FB-A7FE-6EBD148E1CD5}" presName="childText" presStyleLbl="bgAcc1" presStyleIdx="0" presStyleCnt="3" custScaleX="366120" custScaleY="940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428CB9-F513-4906-90FA-C28C45DED958}" type="pres">
      <dgm:prSet presAssocID="{D46BE03B-6EB0-4AD1-A273-01135BFF1A16}" presName="Name13" presStyleLbl="parChTrans1D2" presStyleIdx="1" presStyleCnt="3"/>
      <dgm:spPr/>
      <dgm:t>
        <a:bodyPr/>
        <a:lstStyle/>
        <a:p>
          <a:endParaRPr lang="ru-RU"/>
        </a:p>
      </dgm:t>
    </dgm:pt>
    <dgm:pt modelId="{8A58F8ED-E9DA-4AC4-A2D5-DD2EC3BFAF14}" type="pres">
      <dgm:prSet presAssocID="{D7023DC1-9F89-43EB-A702-03578CB83151}" presName="childText" presStyleLbl="bgAcc1" presStyleIdx="1" presStyleCnt="3" custScaleX="366465" custScaleY="68868" custLinFactNeighborX="646" custLinFactNeighborY="49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308E7B-1586-4DC7-B22A-292A653C8774}" type="pres">
      <dgm:prSet presAssocID="{4318CC81-C00C-465B-8F6D-071605D477A6}" presName="Name13" presStyleLbl="parChTrans1D2" presStyleIdx="2" presStyleCnt="3"/>
      <dgm:spPr/>
      <dgm:t>
        <a:bodyPr/>
        <a:lstStyle/>
        <a:p>
          <a:endParaRPr lang="ru-RU"/>
        </a:p>
      </dgm:t>
    </dgm:pt>
    <dgm:pt modelId="{700CB975-DDB7-4F1B-8914-897CCD2E5F90}" type="pres">
      <dgm:prSet presAssocID="{69AF096C-BE73-4F80-92F1-D8BA22B3189A}" presName="childText" presStyleLbl="bgAcc1" presStyleIdx="2" presStyleCnt="3" custScaleX="3663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804490D-7653-4D03-BE8D-5F7DFD268563}" type="presOf" srcId="{1E50279F-B178-4494-8D32-87F29D194D7F}" destId="{39836CE9-B540-4248-AF85-ABFE85857645}" srcOrd="0" destOrd="0" presId="urn:microsoft.com/office/officeart/2005/8/layout/hierarchy3"/>
    <dgm:cxn modelId="{E37F03F0-30B8-49C6-A59C-4B7FD655CDC8}" type="presOf" srcId="{BE2713F7-A84D-4CB9-A011-129E1BAC3EFA}" destId="{D774FA79-842F-4D8C-A059-8CE4C47191BE}" srcOrd="0" destOrd="0" presId="urn:microsoft.com/office/officeart/2005/8/layout/hierarchy3"/>
    <dgm:cxn modelId="{2FA22CA2-2702-4207-9506-21D34EB00AEF}" type="presOf" srcId="{69AF096C-BE73-4F80-92F1-D8BA22B3189A}" destId="{700CB975-DDB7-4F1B-8914-897CCD2E5F90}" srcOrd="0" destOrd="0" presId="urn:microsoft.com/office/officeart/2005/8/layout/hierarchy3"/>
    <dgm:cxn modelId="{F75AFEF8-83F3-4E05-85C2-019520BDD741}" type="presOf" srcId="{D46BE03B-6EB0-4AD1-A273-01135BFF1A16}" destId="{56428CB9-F513-4906-90FA-C28C45DED958}" srcOrd="0" destOrd="0" presId="urn:microsoft.com/office/officeart/2005/8/layout/hierarchy3"/>
    <dgm:cxn modelId="{6473D73B-932E-456B-9F88-2A358770B5DC}" srcId="{BE2713F7-A84D-4CB9-A011-129E1BAC3EFA}" destId="{69AF096C-BE73-4F80-92F1-D8BA22B3189A}" srcOrd="2" destOrd="0" parTransId="{4318CC81-C00C-465B-8F6D-071605D477A6}" sibTransId="{F269F47D-8E1F-4FBD-98C1-C83123BE9D25}"/>
    <dgm:cxn modelId="{679F3411-8F9E-469E-8161-A4ABF4EE349B}" type="presOf" srcId="{D7023DC1-9F89-43EB-A702-03578CB83151}" destId="{8A58F8ED-E9DA-4AC4-A2D5-DD2EC3BFAF14}" srcOrd="0" destOrd="0" presId="urn:microsoft.com/office/officeart/2005/8/layout/hierarchy3"/>
    <dgm:cxn modelId="{2D262D44-4386-4221-ACF8-A7283274CF89}" srcId="{BE2713F7-A84D-4CB9-A011-129E1BAC3EFA}" destId="{FFC06478-F59A-45FB-A7FE-6EBD148E1CD5}" srcOrd="0" destOrd="0" parTransId="{938CA6C8-F7F5-44C7-8825-C12F4A2DD017}" sibTransId="{C7A64263-4D4A-4FF8-8E1F-EB8CE5C4EDDA}"/>
    <dgm:cxn modelId="{528D5F34-71C1-4CC6-AA73-610E01CC3122}" type="presOf" srcId="{BE2713F7-A84D-4CB9-A011-129E1BAC3EFA}" destId="{DA051C98-9FDF-44AE-AB47-31E4427BB7DB}" srcOrd="1" destOrd="0" presId="urn:microsoft.com/office/officeart/2005/8/layout/hierarchy3"/>
    <dgm:cxn modelId="{5921EB87-2E85-4E49-BCE3-9CE27ADDF7BB}" type="presOf" srcId="{4318CC81-C00C-465B-8F6D-071605D477A6}" destId="{1B308E7B-1586-4DC7-B22A-292A653C8774}" srcOrd="0" destOrd="0" presId="urn:microsoft.com/office/officeart/2005/8/layout/hierarchy3"/>
    <dgm:cxn modelId="{ABDD3FD4-3B22-4F00-8832-BFB6410F77E6}" srcId="{BE2713F7-A84D-4CB9-A011-129E1BAC3EFA}" destId="{D7023DC1-9F89-43EB-A702-03578CB83151}" srcOrd="1" destOrd="0" parTransId="{D46BE03B-6EB0-4AD1-A273-01135BFF1A16}" sibTransId="{8D4EF1A6-4C35-4F44-8C38-0146955FE0AA}"/>
    <dgm:cxn modelId="{23FB61EB-A296-4A11-95D0-CE6FD7D1C591}" srcId="{1E50279F-B178-4494-8D32-87F29D194D7F}" destId="{BE2713F7-A84D-4CB9-A011-129E1BAC3EFA}" srcOrd="0" destOrd="0" parTransId="{EB9CAF25-45A6-4522-B952-84EA29205573}" sibTransId="{7D9BC047-4154-4440-92B3-AA1588CBAAAF}"/>
    <dgm:cxn modelId="{5D03B58C-FF06-467C-99A8-A3EE00563558}" type="presOf" srcId="{FFC06478-F59A-45FB-A7FE-6EBD148E1CD5}" destId="{CBD8C84B-F5F3-450F-8AA8-8415E2BEE074}" srcOrd="0" destOrd="0" presId="urn:microsoft.com/office/officeart/2005/8/layout/hierarchy3"/>
    <dgm:cxn modelId="{BA1229A4-BA6B-4765-A3F2-3132E7520228}" type="presOf" srcId="{938CA6C8-F7F5-44C7-8825-C12F4A2DD017}" destId="{84A38475-324E-4B27-BFF2-783B0E14BC1B}" srcOrd="0" destOrd="0" presId="urn:microsoft.com/office/officeart/2005/8/layout/hierarchy3"/>
    <dgm:cxn modelId="{F3E33704-679E-40DC-A814-1E35D680CDCB}" type="presParOf" srcId="{39836CE9-B540-4248-AF85-ABFE85857645}" destId="{F134B0A8-B82C-460F-BFD3-ECD00CF84FFA}" srcOrd="0" destOrd="0" presId="urn:microsoft.com/office/officeart/2005/8/layout/hierarchy3"/>
    <dgm:cxn modelId="{3C00D467-134A-412A-B901-0330FB7CACD4}" type="presParOf" srcId="{F134B0A8-B82C-460F-BFD3-ECD00CF84FFA}" destId="{86CC42F7-936D-455A-9D14-E2973E836993}" srcOrd="0" destOrd="0" presId="urn:microsoft.com/office/officeart/2005/8/layout/hierarchy3"/>
    <dgm:cxn modelId="{0F306F45-2829-47C2-95C5-621E8D239619}" type="presParOf" srcId="{86CC42F7-936D-455A-9D14-E2973E836993}" destId="{D774FA79-842F-4D8C-A059-8CE4C47191BE}" srcOrd="0" destOrd="0" presId="urn:microsoft.com/office/officeart/2005/8/layout/hierarchy3"/>
    <dgm:cxn modelId="{428CF378-5B7D-4B7F-96E3-7FC449514A86}" type="presParOf" srcId="{86CC42F7-936D-455A-9D14-E2973E836993}" destId="{DA051C98-9FDF-44AE-AB47-31E4427BB7DB}" srcOrd="1" destOrd="0" presId="urn:microsoft.com/office/officeart/2005/8/layout/hierarchy3"/>
    <dgm:cxn modelId="{362BCE07-D286-4DB2-8EB1-39A46CBE50D9}" type="presParOf" srcId="{F134B0A8-B82C-460F-BFD3-ECD00CF84FFA}" destId="{841619E1-A342-4F95-97F5-3B13B2309DA8}" srcOrd="1" destOrd="0" presId="urn:microsoft.com/office/officeart/2005/8/layout/hierarchy3"/>
    <dgm:cxn modelId="{4716799B-D4AC-4520-8EDD-0C12C27C1334}" type="presParOf" srcId="{841619E1-A342-4F95-97F5-3B13B2309DA8}" destId="{84A38475-324E-4B27-BFF2-783B0E14BC1B}" srcOrd="0" destOrd="0" presId="urn:microsoft.com/office/officeart/2005/8/layout/hierarchy3"/>
    <dgm:cxn modelId="{4B702E51-2C0E-40EE-A35B-450AB98B0D58}" type="presParOf" srcId="{841619E1-A342-4F95-97F5-3B13B2309DA8}" destId="{CBD8C84B-F5F3-450F-8AA8-8415E2BEE074}" srcOrd="1" destOrd="0" presId="urn:microsoft.com/office/officeart/2005/8/layout/hierarchy3"/>
    <dgm:cxn modelId="{432E8C86-302B-4F0B-BF32-64FBB1910259}" type="presParOf" srcId="{841619E1-A342-4F95-97F5-3B13B2309DA8}" destId="{56428CB9-F513-4906-90FA-C28C45DED958}" srcOrd="2" destOrd="0" presId="urn:microsoft.com/office/officeart/2005/8/layout/hierarchy3"/>
    <dgm:cxn modelId="{6C53CE62-581A-4745-8B92-541CAAC08633}" type="presParOf" srcId="{841619E1-A342-4F95-97F5-3B13B2309DA8}" destId="{8A58F8ED-E9DA-4AC4-A2D5-DD2EC3BFAF14}" srcOrd="3" destOrd="0" presId="urn:microsoft.com/office/officeart/2005/8/layout/hierarchy3"/>
    <dgm:cxn modelId="{8FC00E64-0E25-412C-9497-038F7E66EC66}" type="presParOf" srcId="{841619E1-A342-4F95-97F5-3B13B2309DA8}" destId="{1B308E7B-1586-4DC7-B22A-292A653C8774}" srcOrd="4" destOrd="0" presId="urn:microsoft.com/office/officeart/2005/8/layout/hierarchy3"/>
    <dgm:cxn modelId="{D6AF5138-36DF-46F8-BC75-A973D60AC4D4}" type="presParOf" srcId="{841619E1-A342-4F95-97F5-3B13B2309DA8}" destId="{700CB975-DDB7-4F1B-8914-897CCD2E5F90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1B7478-F06D-4E57-BE0A-C0C46B391FC6}">
      <dsp:nvSpPr>
        <dsp:cNvPr id="0" name=""/>
        <dsp:cNvSpPr/>
      </dsp:nvSpPr>
      <dsp:spPr>
        <a:xfrm>
          <a:off x="1706116" y="464091"/>
          <a:ext cx="5022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2271" y="45720"/>
              </a:lnTo>
            </a:path>
          </a:pathLst>
        </a:custGeom>
        <a:noFill/>
        <a:ln w="12700" cap="flat" cmpd="sng" algn="ctr">
          <a:solidFill>
            <a:schemeClr val="accent1"/>
          </a:solidFill>
          <a:prstDash val="solid"/>
          <a:miter lim="800000"/>
          <a:tailEnd type="arrow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43930" y="507854"/>
        <a:ext cx="26643" cy="3912"/>
      </dsp:txXfrm>
    </dsp:sp>
    <dsp:sp modelId="{E065EAE1-AB34-4EE2-9993-7B1AE075C113}">
      <dsp:nvSpPr>
        <dsp:cNvPr id="0" name=""/>
        <dsp:cNvSpPr/>
      </dsp:nvSpPr>
      <dsp:spPr>
        <a:xfrm>
          <a:off x="8546" y="0"/>
          <a:ext cx="1699370" cy="1019622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Заявление о строительных намерениях </a:t>
          </a:r>
        </a:p>
      </dsp:txBody>
      <dsp:txXfrm>
        <a:off x="8546" y="0"/>
        <a:ext cx="1699370" cy="1019622"/>
      </dsp:txXfrm>
    </dsp:sp>
    <dsp:sp modelId="{1B1CDB9F-CAF3-4E74-A9B8-70F716E34657}">
      <dsp:nvSpPr>
        <dsp:cNvPr id="0" name=""/>
        <dsp:cNvSpPr/>
      </dsp:nvSpPr>
      <dsp:spPr>
        <a:xfrm>
          <a:off x="4433333" y="464091"/>
          <a:ext cx="3673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67341" y="45720"/>
              </a:lnTo>
            </a:path>
          </a:pathLst>
        </a:custGeom>
        <a:noFill/>
        <a:ln w="12700" cap="flat" cmpd="sng" algn="ctr">
          <a:solidFill>
            <a:schemeClr val="accent1"/>
          </a:solidFill>
          <a:prstDash val="solid"/>
          <a:miter lim="800000"/>
          <a:tailEnd type="arrow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07055" y="507854"/>
        <a:ext cx="19897" cy="3912"/>
      </dsp:txXfrm>
    </dsp:sp>
    <dsp:sp modelId="{054C3044-0F8B-4236-8FF3-1D4C97463C97}">
      <dsp:nvSpPr>
        <dsp:cNvPr id="0" name=""/>
        <dsp:cNvSpPr/>
      </dsp:nvSpPr>
      <dsp:spPr>
        <a:xfrm>
          <a:off x="2240788" y="0"/>
          <a:ext cx="2194345" cy="1019622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Рассмотрение заявленных намерений на соответствие действующим градостроительным документам и регламентам</a:t>
          </a:r>
          <a:endParaRPr lang="ru-RU" sz="1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40788" y="0"/>
        <a:ext cx="2194345" cy="1019622"/>
      </dsp:txXfrm>
    </dsp:sp>
    <dsp:sp modelId="{6D04986E-ED76-4E63-8272-93F88DDB1C87}">
      <dsp:nvSpPr>
        <dsp:cNvPr id="0" name=""/>
        <dsp:cNvSpPr/>
      </dsp:nvSpPr>
      <dsp:spPr>
        <a:xfrm>
          <a:off x="858231" y="1017822"/>
          <a:ext cx="4824528" cy="376805"/>
        </a:xfrm>
        <a:custGeom>
          <a:avLst/>
          <a:gdLst/>
          <a:ahLst/>
          <a:cxnLst/>
          <a:rect l="0" t="0" r="0" b="0"/>
          <a:pathLst>
            <a:path>
              <a:moveTo>
                <a:pt x="4824528" y="0"/>
              </a:moveTo>
              <a:lnTo>
                <a:pt x="4824528" y="205502"/>
              </a:lnTo>
              <a:lnTo>
                <a:pt x="0" y="205502"/>
              </a:lnTo>
              <a:lnTo>
                <a:pt x="0" y="376805"/>
              </a:lnTo>
            </a:path>
          </a:pathLst>
        </a:custGeom>
        <a:noFill/>
        <a:ln w="12700" cap="flat" cmpd="sng" algn="ctr">
          <a:solidFill>
            <a:schemeClr val="accent1"/>
          </a:solidFill>
          <a:prstDash val="solid"/>
          <a:miter lim="800000"/>
          <a:tailEnd type="arrow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49453" y="1204268"/>
        <a:ext cx="242084" cy="3912"/>
      </dsp:txXfrm>
    </dsp:sp>
    <dsp:sp modelId="{0C492C22-47BA-46B5-8E17-2C2ADCC1B8ED}">
      <dsp:nvSpPr>
        <dsp:cNvPr id="0" name=""/>
        <dsp:cNvSpPr/>
      </dsp:nvSpPr>
      <dsp:spPr>
        <a:xfrm>
          <a:off x="4833075" y="0"/>
          <a:ext cx="1699370" cy="1019622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Рассмотрение эскизного проекта на градостроительном совете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(20 рабочих дней)</a:t>
          </a:r>
          <a:endParaRPr lang="ru-RU" sz="1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33075" y="0"/>
        <a:ext cx="1699370" cy="1019622"/>
      </dsp:txXfrm>
    </dsp:sp>
    <dsp:sp modelId="{89698FE2-3F61-42A1-B645-5A732CCA9E76}">
      <dsp:nvSpPr>
        <dsp:cNvPr id="0" name=""/>
        <dsp:cNvSpPr/>
      </dsp:nvSpPr>
      <dsp:spPr>
        <a:xfrm>
          <a:off x="1706116" y="1891118"/>
          <a:ext cx="5022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2271" y="45720"/>
              </a:lnTo>
            </a:path>
          </a:pathLst>
        </a:custGeom>
        <a:noFill/>
        <a:ln w="12700" cap="flat" cmpd="sng" algn="ctr">
          <a:solidFill>
            <a:schemeClr val="accent1"/>
          </a:solidFill>
          <a:prstDash val="solid"/>
          <a:miter lim="800000"/>
          <a:tailEnd type="arrow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43930" y="1934882"/>
        <a:ext cx="26643" cy="3912"/>
      </dsp:txXfrm>
    </dsp:sp>
    <dsp:sp modelId="{07F10AB3-AE58-4D78-91B4-60AC0016602E}">
      <dsp:nvSpPr>
        <dsp:cNvPr id="0" name=""/>
        <dsp:cNvSpPr/>
      </dsp:nvSpPr>
      <dsp:spPr>
        <a:xfrm>
          <a:off x="8546" y="1427027"/>
          <a:ext cx="1699370" cy="1019622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Разработка проекта застройки</a:t>
          </a:r>
          <a:endParaRPr lang="ru-RU" sz="1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546" y="1427027"/>
        <a:ext cx="1699370" cy="1019622"/>
      </dsp:txXfrm>
    </dsp:sp>
    <dsp:sp modelId="{11166EC2-0A90-4B6C-BF6F-4C420932D99D}">
      <dsp:nvSpPr>
        <dsp:cNvPr id="0" name=""/>
        <dsp:cNvSpPr/>
      </dsp:nvSpPr>
      <dsp:spPr>
        <a:xfrm>
          <a:off x="849685" y="2444849"/>
          <a:ext cx="2888851" cy="389943"/>
        </a:xfrm>
        <a:custGeom>
          <a:avLst/>
          <a:gdLst/>
          <a:ahLst/>
          <a:cxnLst/>
          <a:rect l="0" t="0" r="0" b="0"/>
          <a:pathLst>
            <a:path>
              <a:moveTo>
                <a:pt x="2888851" y="0"/>
              </a:moveTo>
              <a:lnTo>
                <a:pt x="2888851" y="212071"/>
              </a:lnTo>
              <a:lnTo>
                <a:pt x="0" y="212071"/>
              </a:lnTo>
              <a:lnTo>
                <a:pt x="0" y="389943"/>
              </a:lnTo>
            </a:path>
          </a:pathLst>
        </a:custGeom>
        <a:noFill/>
        <a:ln w="12700" cap="flat" cmpd="sng" algn="ctr">
          <a:solidFill>
            <a:schemeClr val="accent1"/>
          </a:solidFill>
          <a:prstDash val="solid"/>
          <a:miter lim="800000"/>
          <a:tailEnd type="arrow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21128" y="2637865"/>
        <a:ext cx="145965" cy="3912"/>
      </dsp:txXfrm>
    </dsp:sp>
    <dsp:sp modelId="{165A9136-CD0E-456B-B31A-005EB6A658BD}">
      <dsp:nvSpPr>
        <dsp:cNvPr id="0" name=""/>
        <dsp:cNvSpPr/>
      </dsp:nvSpPr>
      <dsp:spPr>
        <a:xfrm>
          <a:off x="2240788" y="1427027"/>
          <a:ext cx="2995496" cy="1019622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Разработка градостроительного заключения на изменение целевого назначения земельного участка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(14 рабочих дней)</a:t>
          </a:r>
          <a:endParaRPr lang="ru-RU" sz="1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40788" y="1427027"/>
        <a:ext cx="2995496" cy="1019622"/>
      </dsp:txXfrm>
    </dsp:sp>
    <dsp:sp modelId="{5BE4A0CE-BFB0-49D3-85A3-4E88440196B4}">
      <dsp:nvSpPr>
        <dsp:cNvPr id="0" name=""/>
        <dsp:cNvSpPr/>
      </dsp:nvSpPr>
      <dsp:spPr>
        <a:xfrm>
          <a:off x="1697570" y="3331277"/>
          <a:ext cx="22279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6"/>
              </a:moveTo>
              <a:lnTo>
                <a:pt x="128495" y="45726"/>
              </a:lnTo>
              <a:lnTo>
                <a:pt x="128495" y="45720"/>
              </a:lnTo>
              <a:lnTo>
                <a:pt x="222791" y="45720"/>
              </a:lnTo>
            </a:path>
          </a:pathLst>
        </a:custGeom>
        <a:noFill/>
        <a:ln w="12700" cap="flat" cmpd="sng" algn="ctr">
          <a:solidFill>
            <a:schemeClr val="accent1"/>
          </a:solidFill>
          <a:prstDash val="solid"/>
          <a:miter lim="800000"/>
          <a:tailEnd type="arrow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02631" y="3375040"/>
        <a:ext cx="12669" cy="3912"/>
      </dsp:txXfrm>
    </dsp:sp>
    <dsp:sp modelId="{CD105C8E-8176-49CA-AC32-0804E21DDBDE}">
      <dsp:nvSpPr>
        <dsp:cNvPr id="0" name=""/>
        <dsp:cNvSpPr/>
      </dsp:nvSpPr>
      <dsp:spPr>
        <a:xfrm>
          <a:off x="0" y="2867192"/>
          <a:ext cx="1699370" cy="1019622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Подготовка Архитектурно-планировочных условий</a:t>
          </a:r>
        </a:p>
      </dsp:txBody>
      <dsp:txXfrm>
        <a:off x="0" y="2867192"/>
        <a:ext cx="1699370" cy="1019622"/>
      </dsp:txXfrm>
    </dsp:sp>
    <dsp:sp modelId="{F600AF2C-9D25-4028-8A56-FB479D22E5B2}">
      <dsp:nvSpPr>
        <dsp:cNvPr id="0" name=""/>
        <dsp:cNvSpPr/>
      </dsp:nvSpPr>
      <dsp:spPr>
        <a:xfrm>
          <a:off x="3650331" y="3331277"/>
          <a:ext cx="43026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269" y="45720"/>
              </a:lnTo>
            </a:path>
          </a:pathLst>
        </a:custGeom>
        <a:noFill/>
        <a:ln w="12700" cap="flat" cmpd="sng" algn="ctr">
          <a:solidFill>
            <a:schemeClr val="accent1"/>
          </a:solidFill>
          <a:prstDash val="solid"/>
          <a:miter lim="800000"/>
          <a:tailEnd type="arrow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53944" y="3375040"/>
        <a:ext cx="23043" cy="3912"/>
      </dsp:txXfrm>
    </dsp:sp>
    <dsp:sp modelId="{6142BD56-6547-4624-86AC-223C4D3C8FAB}">
      <dsp:nvSpPr>
        <dsp:cNvPr id="0" name=""/>
        <dsp:cNvSpPr/>
      </dsp:nvSpPr>
      <dsp:spPr>
        <a:xfrm>
          <a:off x="1952761" y="2867186"/>
          <a:ext cx="1699370" cy="1019622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Запросы в инженерные службы</a:t>
          </a:r>
          <a:endParaRPr lang="ru-RU" sz="1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52761" y="2867186"/>
        <a:ext cx="1699370" cy="1019622"/>
      </dsp:txXfrm>
    </dsp:sp>
    <dsp:sp modelId="{B9EB5D9E-1C4B-4E59-BA5C-7685FBE246A8}">
      <dsp:nvSpPr>
        <dsp:cNvPr id="0" name=""/>
        <dsp:cNvSpPr/>
      </dsp:nvSpPr>
      <dsp:spPr>
        <a:xfrm>
          <a:off x="5810571" y="3331277"/>
          <a:ext cx="2862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6247" y="45720"/>
              </a:lnTo>
            </a:path>
          </a:pathLst>
        </a:custGeom>
        <a:noFill/>
        <a:ln w="12700" cap="flat" cmpd="sng" algn="ctr">
          <a:solidFill>
            <a:schemeClr val="accent1"/>
          </a:solidFill>
          <a:prstDash val="solid"/>
          <a:miter lim="800000"/>
          <a:tailEnd type="arrow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45773" y="3375040"/>
        <a:ext cx="15842" cy="3912"/>
      </dsp:txXfrm>
    </dsp:sp>
    <dsp:sp modelId="{F04FFD6C-CB84-4814-BDDE-EF6CF557E343}">
      <dsp:nvSpPr>
        <dsp:cNvPr id="0" name=""/>
        <dsp:cNvSpPr/>
      </dsp:nvSpPr>
      <dsp:spPr>
        <a:xfrm>
          <a:off x="4113001" y="2867186"/>
          <a:ext cx="1699370" cy="1019622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Получение технических условий </a:t>
          </a:r>
          <a:endParaRPr lang="ru-RU" sz="1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13001" y="2867186"/>
        <a:ext cx="1699370" cy="1019622"/>
      </dsp:txXfrm>
    </dsp:sp>
    <dsp:sp modelId="{2477292C-31B2-48EF-9723-783FF83434C7}">
      <dsp:nvSpPr>
        <dsp:cNvPr id="0" name=""/>
        <dsp:cNvSpPr/>
      </dsp:nvSpPr>
      <dsp:spPr>
        <a:xfrm>
          <a:off x="858231" y="3885008"/>
          <a:ext cx="6120671" cy="317937"/>
        </a:xfrm>
        <a:custGeom>
          <a:avLst/>
          <a:gdLst/>
          <a:ahLst/>
          <a:cxnLst/>
          <a:rect l="0" t="0" r="0" b="0"/>
          <a:pathLst>
            <a:path>
              <a:moveTo>
                <a:pt x="6120671" y="0"/>
              </a:moveTo>
              <a:lnTo>
                <a:pt x="6120671" y="176068"/>
              </a:lnTo>
              <a:lnTo>
                <a:pt x="0" y="176068"/>
              </a:lnTo>
              <a:lnTo>
                <a:pt x="0" y="317937"/>
              </a:lnTo>
            </a:path>
          </a:pathLst>
        </a:custGeom>
        <a:noFill/>
        <a:ln w="12700" cap="flat" cmpd="sng" algn="ctr">
          <a:solidFill>
            <a:schemeClr val="accent1"/>
          </a:solidFill>
          <a:prstDash val="solid"/>
          <a:miter lim="800000"/>
          <a:tailEnd type="arrow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65302" y="4042020"/>
        <a:ext cx="306529" cy="3912"/>
      </dsp:txXfrm>
    </dsp:sp>
    <dsp:sp modelId="{02EECCDE-835B-4035-A26B-3EB687815C95}">
      <dsp:nvSpPr>
        <dsp:cNvPr id="0" name=""/>
        <dsp:cNvSpPr/>
      </dsp:nvSpPr>
      <dsp:spPr>
        <a:xfrm>
          <a:off x="6129218" y="2867186"/>
          <a:ext cx="1699370" cy="1019622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9. Подготовка Инженерно-технических условий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(20 рабочих дней)</a:t>
          </a:r>
          <a:endParaRPr lang="ru-RU" sz="1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29218" y="2867186"/>
        <a:ext cx="1699370" cy="1019622"/>
      </dsp:txXfrm>
    </dsp:sp>
    <dsp:sp modelId="{0F3B2393-0755-46C6-A2F2-67C76ABD4799}">
      <dsp:nvSpPr>
        <dsp:cNvPr id="0" name=""/>
        <dsp:cNvSpPr/>
      </dsp:nvSpPr>
      <dsp:spPr>
        <a:xfrm>
          <a:off x="1706116" y="4699429"/>
          <a:ext cx="35826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6"/>
              </a:moveTo>
              <a:lnTo>
                <a:pt x="196233" y="45726"/>
              </a:lnTo>
              <a:lnTo>
                <a:pt x="196233" y="45720"/>
              </a:lnTo>
              <a:lnTo>
                <a:pt x="358266" y="45720"/>
              </a:lnTo>
            </a:path>
          </a:pathLst>
        </a:custGeom>
        <a:noFill/>
        <a:ln w="12700" cap="flat" cmpd="sng" algn="ctr">
          <a:solidFill>
            <a:schemeClr val="accent1"/>
          </a:solidFill>
          <a:prstDash val="solid"/>
          <a:miter lim="800000"/>
          <a:tailEnd type="arrow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75528" y="4743193"/>
        <a:ext cx="19443" cy="3912"/>
      </dsp:txXfrm>
    </dsp:sp>
    <dsp:sp modelId="{BA57028F-DAC1-42EB-A7E3-EA037514A6AD}">
      <dsp:nvSpPr>
        <dsp:cNvPr id="0" name=""/>
        <dsp:cNvSpPr/>
      </dsp:nvSpPr>
      <dsp:spPr>
        <a:xfrm>
          <a:off x="8546" y="4235345"/>
          <a:ext cx="1699370" cy="1019622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10. Проектирование объекта </a:t>
          </a:r>
        </a:p>
      </dsp:txBody>
      <dsp:txXfrm>
        <a:off x="8546" y="4235345"/>
        <a:ext cx="1699370" cy="1019622"/>
      </dsp:txXfrm>
    </dsp:sp>
    <dsp:sp modelId="{489CA389-EE72-483F-9841-B2F1CE957C6D}">
      <dsp:nvSpPr>
        <dsp:cNvPr id="0" name=""/>
        <dsp:cNvSpPr/>
      </dsp:nvSpPr>
      <dsp:spPr>
        <a:xfrm>
          <a:off x="3794353" y="4699429"/>
          <a:ext cx="21424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14245" y="45720"/>
              </a:lnTo>
            </a:path>
          </a:pathLst>
        </a:custGeom>
        <a:noFill/>
        <a:ln w="12700" cap="flat" cmpd="sng" algn="ctr">
          <a:solidFill>
            <a:schemeClr val="accent1"/>
          </a:solidFill>
          <a:prstDash val="solid"/>
          <a:miter lim="800000"/>
          <a:tailEnd type="arrow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95354" y="4743193"/>
        <a:ext cx="12242" cy="3912"/>
      </dsp:txXfrm>
    </dsp:sp>
    <dsp:sp modelId="{FEBCF277-CA58-46FC-A900-90F91C191FDD}">
      <dsp:nvSpPr>
        <dsp:cNvPr id="0" name=""/>
        <dsp:cNvSpPr/>
      </dsp:nvSpPr>
      <dsp:spPr>
        <a:xfrm>
          <a:off x="2096783" y="4235338"/>
          <a:ext cx="1699370" cy="1019622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11. Согласование проекта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(10 рабочих дней)</a:t>
          </a:r>
          <a:endParaRPr lang="ru-RU" sz="1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96783" y="4235338"/>
        <a:ext cx="1699370" cy="1019622"/>
      </dsp:txXfrm>
    </dsp:sp>
    <dsp:sp modelId="{28B72BC4-745E-43DE-B323-4EEBB2641032}">
      <dsp:nvSpPr>
        <dsp:cNvPr id="0" name=""/>
        <dsp:cNvSpPr/>
      </dsp:nvSpPr>
      <dsp:spPr>
        <a:xfrm>
          <a:off x="5738568" y="4699429"/>
          <a:ext cx="2862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624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73771" y="4743193"/>
        <a:ext cx="15842" cy="3912"/>
      </dsp:txXfrm>
    </dsp:sp>
    <dsp:sp modelId="{D5978FE6-F581-49ED-9053-8A4FF06C5D95}">
      <dsp:nvSpPr>
        <dsp:cNvPr id="0" name=""/>
        <dsp:cNvSpPr/>
      </dsp:nvSpPr>
      <dsp:spPr>
        <a:xfrm>
          <a:off x="4040998" y="4235338"/>
          <a:ext cx="1699370" cy="1019622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12. Экспертиза проекта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(30 рабочих дней) </a:t>
          </a:r>
          <a:endParaRPr lang="ru-RU" sz="1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40998" y="4235338"/>
        <a:ext cx="1699370" cy="1019622"/>
      </dsp:txXfrm>
    </dsp:sp>
    <dsp:sp modelId="{26F405B0-A015-4DEF-9736-D89320854A46}">
      <dsp:nvSpPr>
        <dsp:cNvPr id="0" name=""/>
        <dsp:cNvSpPr/>
      </dsp:nvSpPr>
      <dsp:spPr>
        <a:xfrm>
          <a:off x="6057216" y="4235338"/>
          <a:ext cx="1699370" cy="1019622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Общий срок получения разрешительных документов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94 рабочих дня</a:t>
          </a:r>
          <a:endParaRPr lang="ru-RU" sz="1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057216" y="4235338"/>
        <a:ext cx="1699370" cy="10196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1B7478-F06D-4E57-BE0A-C0C46B391FC6}">
      <dsp:nvSpPr>
        <dsp:cNvPr id="0" name=""/>
        <dsp:cNvSpPr/>
      </dsp:nvSpPr>
      <dsp:spPr>
        <a:xfrm>
          <a:off x="2508937" y="555512"/>
          <a:ext cx="42762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7628" y="45720"/>
              </a:lnTo>
            </a:path>
          </a:pathLst>
        </a:custGeom>
        <a:noFill/>
        <a:ln w="12700" cap="flat" cmpd="sng" algn="ctr">
          <a:solidFill>
            <a:schemeClr val="accent1"/>
          </a:solidFill>
          <a:prstDash val="solid"/>
          <a:miter lim="800000"/>
          <a:tailEnd type="arrow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11295" y="598938"/>
        <a:ext cx="22911" cy="4586"/>
      </dsp:txXfrm>
    </dsp:sp>
    <dsp:sp modelId="{E065EAE1-AB34-4EE2-9993-7B1AE075C113}">
      <dsp:nvSpPr>
        <dsp:cNvPr id="0" name=""/>
        <dsp:cNvSpPr/>
      </dsp:nvSpPr>
      <dsp:spPr>
        <a:xfrm>
          <a:off x="313155" y="3543"/>
          <a:ext cx="2197581" cy="1195377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Заявление о строительных намерениях с эскизным проектом застройки </a:t>
          </a: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(3 рабочих дня)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3155" y="3543"/>
        <a:ext cx="2197581" cy="1195377"/>
      </dsp:txXfrm>
    </dsp:sp>
    <dsp:sp modelId="{6D04986E-ED76-4E63-8272-93F88DDB1C87}">
      <dsp:nvSpPr>
        <dsp:cNvPr id="0" name=""/>
        <dsp:cNvSpPr/>
      </dsp:nvSpPr>
      <dsp:spPr>
        <a:xfrm>
          <a:off x="5128088" y="555512"/>
          <a:ext cx="42762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7628" y="45720"/>
              </a:lnTo>
            </a:path>
          </a:pathLst>
        </a:custGeom>
        <a:noFill/>
        <a:ln w="12700" cap="flat" cmpd="sng" algn="ctr">
          <a:solidFill>
            <a:schemeClr val="accent1"/>
          </a:solidFill>
          <a:prstDash val="solid"/>
          <a:miter lim="800000"/>
          <a:tailEnd type="arrow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30446" y="598938"/>
        <a:ext cx="22911" cy="4586"/>
      </dsp:txXfrm>
    </dsp:sp>
    <dsp:sp modelId="{0C492C22-47BA-46B5-8E17-2C2ADCC1B8ED}">
      <dsp:nvSpPr>
        <dsp:cNvPr id="0" name=""/>
        <dsp:cNvSpPr/>
      </dsp:nvSpPr>
      <dsp:spPr>
        <a:xfrm>
          <a:off x="2968965" y="3543"/>
          <a:ext cx="2160923" cy="1195377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Рассмотрение на градостроительном совете (еженедельно)</a:t>
          </a: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(5 рабочих дней)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68965" y="3543"/>
        <a:ext cx="2160923" cy="1195377"/>
      </dsp:txXfrm>
    </dsp:sp>
    <dsp:sp modelId="{2477292C-31B2-48EF-9723-783FF83434C7}">
      <dsp:nvSpPr>
        <dsp:cNvPr id="0" name=""/>
        <dsp:cNvSpPr/>
      </dsp:nvSpPr>
      <dsp:spPr>
        <a:xfrm>
          <a:off x="1383247" y="1197120"/>
          <a:ext cx="5338535" cy="427628"/>
        </a:xfrm>
        <a:custGeom>
          <a:avLst/>
          <a:gdLst/>
          <a:ahLst/>
          <a:cxnLst/>
          <a:rect l="0" t="0" r="0" b="0"/>
          <a:pathLst>
            <a:path>
              <a:moveTo>
                <a:pt x="5338535" y="0"/>
              </a:moveTo>
              <a:lnTo>
                <a:pt x="5338535" y="230914"/>
              </a:lnTo>
              <a:lnTo>
                <a:pt x="0" y="230914"/>
              </a:lnTo>
              <a:lnTo>
                <a:pt x="0" y="427628"/>
              </a:lnTo>
            </a:path>
          </a:pathLst>
        </a:custGeom>
        <a:noFill/>
        <a:ln w="12700" cap="flat" cmpd="sng" algn="ctr">
          <a:solidFill>
            <a:schemeClr val="accent1"/>
          </a:solidFill>
          <a:prstDash val="solid"/>
          <a:miter lim="800000"/>
          <a:tailEnd type="arrow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18560" y="1408641"/>
        <a:ext cx="267908" cy="4586"/>
      </dsp:txXfrm>
    </dsp:sp>
    <dsp:sp modelId="{02EECCDE-835B-4035-A26B-3EB687815C95}">
      <dsp:nvSpPr>
        <dsp:cNvPr id="0" name=""/>
        <dsp:cNvSpPr/>
      </dsp:nvSpPr>
      <dsp:spPr>
        <a:xfrm>
          <a:off x="5588116" y="3543"/>
          <a:ext cx="2267332" cy="1195377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Подготовка детального проекта застройки </a:t>
          </a: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(20 рабочих дней)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88116" y="3543"/>
        <a:ext cx="2267332" cy="1195377"/>
      </dsp:txXfrm>
    </dsp:sp>
    <dsp:sp modelId="{0F3B2393-0755-46C6-A2F2-67C76ABD4799}">
      <dsp:nvSpPr>
        <dsp:cNvPr id="0" name=""/>
        <dsp:cNvSpPr/>
      </dsp:nvSpPr>
      <dsp:spPr>
        <a:xfrm>
          <a:off x="2451539" y="2209117"/>
          <a:ext cx="42762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7628" y="45720"/>
              </a:lnTo>
            </a:path>
          </a:pathLst>
        </a:custGeom>
        <a:noFill/>
        <a:ln w="12700" cap="flat" cmpd="sng" algn="ctr">
          <a:solidFill>
            <a:schemeClr val="accent1"/>
          </a:solidFill>
          <a:prstDash val="solid"/>
          <a:miter lim="800000"/>
          <a:tailEnd type="arrow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53897" y="2252544"/>
        <a:ext cx="22911" cy="4586"/>
      </dsp:txXfrm>
    </dsp:sp>
    <dsp:sp modelId="{BA57028F-DAC1-42EB-A7E3-EA037514A6AD}">
      <dsp:nvSpPr>
        <dsp:cNvPr id="0" name=""/>
        <dsp:cNvSpPr/>
      </dsp:nvSpPr>
      <dsp:spPr>
        <a:xfrm>
          <a:off x="313155" y="1657148"/>
          <a:ext cx="2140183" cy="1195377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Проектирование объекта 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3155" y="1657148"/>
        <a:ext cx="2140183" cy="1195377"/>
      </dsp:txXfrm>
    </dsp:sp>
    <dsp:sp modelId="{489CA389-EE72-483F-9841-B2F1CE957C6D}">
      <dsp:nvSpPr>
        <dsp:cNvPr id="0" name=""/>
        <dsp:cNvSpPr/>
      </dsp:nvSpPr>
      <dsp:spPr>
        <a:xfrm>
          <a:off x="5197838" y="2209117"/>
          <a:ext cx="42762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7628" y="45720"/>
              </a:lnTo>
            </a:path>
          </a:pathLst>
        </a:custGeom>
        <a:noFill/>
        <a:ln w="12700" cap="flat" cmpd="sng" algn="ctr">
          <a:solidFill>
            <a:schemeClr val="accent1"/>
          </a:solidFill>
          <a:prstDash val="solid"/>
          <a:miter lim="800000"/>
          <a:tailEnd type="arrow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00197" y="2252544"/>
        <a:ext cx="22911" cy="4586"/>
      </dsp:txXfrm>
    </dsp:sp>
    <dsp:sp modelId="{FEBCF277-CA58-46FC-A900-90F91C191FDD}">
      <dsp:nvSpPr>
        <dsp:cNvPr id="0" name=""/>
        <dsp:cNvSpPr/>
      </dsp:nvSpPr>
      <dsp:spPr>
        <a:xfrm>
          <a:off x="2911567" y="1657148"/>
          <a:ext cx="2288071" cy="1195377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Согласование проекта</a:t>
          </a: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(5 рабочих дней)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11567" y="1657148"/>
        <a:ext cx="2288071" cy="1195377"/>
      </dsp:txXfrm>
    </dsp:sp>
    <dsp:sp modelId="{C0848CD4-EAE7-4604-B55A-DE14CE18F472}">
      <dsp:nvSpPr>
        <dsp:cNvPr id="0" name=""/>
        <dsp:cNvSpPr/>
      </dsp:nvSpPr>
      <dsp:spPr>
        <a:xfrm>
          <a:off x="1309303" y="2850726"/>
          <a:ext cx="5476053" cy="427628"/>
        </a:xfrm>
        <a:custGeom>
          <a:avLst/>
          <a:gdLst/>
          <a:ahLst/>
          <a:cxnLst/>
          <a:rect l="0" t="0" r="0" b="0"/>
          <a:pathLst>
            <a:path>
              <a:moveTo>
                <a:pt x="5476053" y="0"/>
              </a:moveTo>
              <a:lnTo>
                <a:pt x="5476053" y="230914"/>
              </a:lnTo>
              <a:lnTo>
                <a:pt x="0" y="230914"/>
              </a:lnTo>
              <a:lnTo>
                <a:pt x="0" y="427628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3909950" y="3062246"/>
        <a:ext cx="274759" cy="4586"/>
      </dsp:txXfrm>
    </dsp:sp>
    <dsp:sp modelId="{D5978FE6-F581-49ED-9053-8A4FF06C5D95}">
      <dsp:nvSpPr>
        <dsp:cNvPr id="0" name=""/>
        <dsp:cNvSpPr/>
      </dsp:nvSpPr>
      <dsp:spPr>
        <a:xfrm>
          <a:off x="5657866" y="1657148"/>
          <a:ext cx="2254979" cy="1195377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Экспертиза проекта</a:t>
          </a: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(15 рабочих дней) 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57866" y="1657148"/>
        <a:ext cx="2254979" cy="1195377"/>
      </dsp:txXfrm>
    </dsp:sp>
    <dsp:sp modelId="{49B19586-2C2B-4C6A-A43F-8F79B2270B7C}">
      <dsp:nvSpPr>
        <dsp:cNvPr id="0" name=""/>
        <dsp:cNvSpPr/>
      </dsp:nvSpPr>
      <dsp:spPr>
        <a:xfrm>
          <a:off x="313155" y="3310754"/>
          <a:ext cx="1992295" cy="1195377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Общий срок получения разрешительных документов </a:t>
          </a: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48 рабочих дней</a:t>
          </a:r>
        </a:p>
      </dsp:txBody>
      <dsp:txXfrm>
        <a:off x="313155" y="3310754"/>
        <a:ext cx="1992295" cy="119537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E57570-52F5-45D9-BC5C-498C9F5D12A6}">
      <dsp:nvSpPr>
        <dsp:cNvPr id="0" name=""/>
        <dsp:cNvSpPr/>
      </dsp:nvSpPr>
      <dsp:spPr>
        <a:xfrm>
          <a:off x="2141984" y="2024549"/>
          <a:ext cx="447930" cy="13439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3965" y="0"/>
              </a:lnTo>
              <a:lnTo>
                <a:pt x="223965" y="1343970"/>
              </a:lnTo>
              <a:lnTo>
                <a:pt x="447930" y="1343970"/>
              </a:lnTo>
            </a:path>
          </a:pathLst>
        </a:custGeom>
        <a:noFill/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330533" y="2661119"/>
        <a:ext cx="70832" cy="70832"/>
      </dsp:txXfrm>
    </dsp:sp>
    <dsp:sp modelId="{F802DDF1-7044-47B6-AA14-02B1A56500C2}">
      <dsp:nvSpPr>
        <dsp:cNvPr id="0" name=""/>
        <dsp:cNvSpPr/>
      </dsp:nvSpPr>
      <dsp:spPr>
        <a:xfrm>
          <a:off x="2141984" y="2024549"/>
          <a:ext cx="447930" cy="4904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3965" y="0"/>
              </a:lnTo>
              <a:lnTo>
                <a:pt x="223965" y="490444"/>
              </a:lnTo>
              <a:lnTo>
                <a:pt x="447930" y="490444"/>
              </a:lnTo>
            </a:path>
          </a:pathLst>
        </a:custGeom>
        <a:noFill/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349344" y="2253167"/>
        <a:ext cx="33210" cy="33210"/>
      </dsp:txXfrm>
    </dsp:sp>
    <dsp:sp modelId="{6B077083-C72C-4038-AA1F-94455D0A1CDB}">
      <dsp:nvSpPr>
        <dsp:cNvPr id="0" name=""/>
        <dsp:cNvSpPr/>
      </dsp:nvSpPr>
      <dsp:spPr>
        <a:xfrm>
          <a:off x="2141984" y="1661469"/>
          <a:ext cx="447930" cy="363080"/>
        </a:xfrm>
        <a:custGeom>
          <a:avLst/>
          <a:gdLst/>
          <a:ahLst/>
          <a:cxnLst/>
          <a:rect l="0" t="0" r="0" b="0"/>
          <a:pathLst>
            <a:path>
              <a:moveTo>
                <a:pt x="0" y="363080"/>
              </a:moveTo>
              <a:lnTo>
                <a:pt x="223965" y="363080"/>
              </a:lnTo>
              <a:lnTo>
                <a:pt x="223965" y="0"/>
              </a:lnTo>
              <a:lnTo>
                <a:pt x="447930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351534" y="1828594"/>
        <a:ext cx="28830" cy="28830"/>
      </dsp:txXfrm>
    </dsp:sp>
    <dsp:sp modelId="{694AE942-7743-4B1E-90DF-690547AF756E}">
      <dsp:nvSpPr>
        <dsp:cNvPr id="0" name=""/>
        <dsp:cNvSpPr/>
      </dsp:nvSpPr>
      <dsp:spPr>
        <a:xfrm>
          <a:off x="2141984" y="807943"/>
          <a:ext cx="447930" cy="1216606"/>
        </a:xfrm>
        <a:custGeom>
          <a:avLst/>
          <a:gdLst/>
          <a:ahLst/>
          <a:cxnLst/>
          <a:rect l="0" t="0" r="0" b="0"/>
          <a:pathLst>
            <a:path>
              <a:moveTo>
                <a:pt x="0" y="1216606"/>
              </a:moveTo>
              <a:lnTo>
                <a:pt x="223965" y="1216606"/>
              </a:lnTo>
              <a:lnTo>
                <a:pt x="223965" y="0"/>
              </a:lnTo>
              <a:lnTo>
                <a:pt x="447930" y="0"/>
              </a:lnTo>
            </a:path>
          </a:pathLst>
        </a:custGeom>
        <a:noFill/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333538" y="1383835"/>
        <a:ext cx="64822" cy="64822"/>
      </dsp:txXfrm>
    </dsp:sp>
    <dsp:sp modelId="{B0D82DBA-2188-4100-8910-5FDC4174B214}">
      <dsp:nvSpPr>
        <dsp:cNvPr id="0" name=""/>
        <dsp:cNvSpPr/>
      </dsp:nvSpPr>
      <dsp:spPr>
        <a:xfrm>
          <a:off x="-19542" y="955805"/>
          <a:ext cx="2185565" cy="2137488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Детальный проект застройки (ДПЗ), утвержденный главным архитектором, заменяет:  </a:t>
          </a:r>
          <a:endParaRPr lang="ru-RU" sz="18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-19542" y="955805"/>
        <a:ext cx="2185565" cy="2137488"/>
      </dsp:txXfrm>
    </dsp:sp>
    <dsp:sp modelId="{97B04ED0-4A9C-4DFA-AEB8-FBCD63285DFF}">
      <dsp:nvSpPr>
        <dsp:cNvPr id="0" name=""/>
        <dsp:cNvSpPr/>
      </dsp:nvSpPr>
      <dsp:spPr>
        <a:xfrm>
          <a:off x="2589914" y="466532"/>
          <a:ext cx="2239651" cy="682820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Градостроительное заключение 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89914" y="466532"/>
        <a:ext cx="2239651" cy="682820"/>
      </dsp:txXfrm>
    </dsp:sp>
    <dsp:sp modelId="{B1C39E2A-E746-4CC0-9F84-CCD6EC660ADF}">
      <dsp:nvSpPr>
        <dsp:cNvPr id="0" name=""/>
        <dsp:cNvSpPr/>
      </dsp:nvSpPr>
      <dsp:spPr>
        <a:xfrm>
          <a:off x="2589914" y="1320058"/>
          <a:ext cx="2239651" cy="682820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Проект застройки </a:t>
          </a:r>
          <a:endParaRPr lang="ru-RU" sz="1400" kern="1200" dirty="0"/>
        </a:p>
      </dsp:txBody>
      <dsp:txXfrm>
        <a:off x="2589914" y="1320058"/>
        <a:ext cx="2239651" cy="682820"/>
      </dsp:txXfrm>
    </dsp:sp>
    <dsp:sp modelId="{D612F6A3-828A-469E-9B6E-D30DE9B29ACB}">
      <dsp:nvSpPr>
        <dsp:cNvPr id="0" name=""/>
        <dsp:cNvSpPr/>
      </dsp:nvSpPr>
      <dsp:spPr>
        <a:xfrm>
          <a:off x="2589914" y="2173584"/>
          <a:ext cx="2239651" cy="682820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Архитектурно-планировочное условие 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89914" y="2173584"/>
        <a:ext cx="2239651" cy="682820"/>
      </dsp:txXfrm>
    </dsp:sp>
    <dsp:sp modelId="{A8CAEE84-DDA8-4B02-87F7-38BF58491B24}">
      <dsp:nvSpPr>
        <dsp:cNvPr id="0" name=""/>
        <dsp:cNvSpPr/>
      </dsp:nvSpPr>
      <dsp:spPr>
        <a:xfrm>
          <a:off x="2589914" y="3027110"/>
          <a:ext cx="2239651" cy="682820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Инженерно-технические условия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89914" y="3027110"/>
        <a:ext cx="2239651" cy="68282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2D2A01-4059-4D69-AE8B-8260F580D939}">
      <dsp:nvSpPr>
        <dsp:cNvPr id="0" name=""/>
        <dsp:cNvSpPr/>
      </dsp:nvSpPr>
      <dsp:spPr>
        <a:xfrm>
          <a:off x="5" y="216022"/>
          <a:ext cx="7984717" cy="859987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Внесение изменений в нормативно-правовые и нормативно-технические документы: </a:t>
          </a:r>
          <a:endParaRPr lang="ru-RU" sz="1800" b="1" kern="1200" dirty="0"/>
        </a:p>
      </dsp:txBody>
      <dsp:txXfrm>
        <a:off x="25193" y="241210"/>
        <a:ext cx="7934341" cy="809611"/>
      </dsp:txXfrm>
    </dsp:sp>
    <dsp:sp modelId="{1553F2B7-3D78-47A6-8694-495EDC1B7FA6}">
      <dsp:nvSpPr>
        <dsp:cNvPr id="0" name=""/>
        <dsp:cNvSpPr/>
      </dsp:nvSpPr>
      <dsp:spPr>
        <a:xfrm>
          <a:off x="798477" y="1076010"/>
          <a:ext cx="785698" cy="18488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48892"/>
              </a:lnTo>
              <a:lnTo>
                <a:pt x="785698" y="184889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8BBFE7-9729-4D43-B613-684AB6CE4DE3}">
      <dsp:nvSpPr>
        <dsp:cNvPr id="0" name=""/>
        <dsp:cNvSpPr/>
      </dsp:nvSpPr>
      <dsp:spPr>
        <a:xfrm>
          <a:off x="1584175" y="2448275"/>
          <a:ext cx="6217972" cy="9532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2. Приказ Госстроя от 27 мая 2016 года № 5-нпа «Об утверждении Свода правил о составе, порядке разработки, согласования и утверждения градостроительной документации в Кыргызской Республике.</a:t>
          </a:r>
          <a:endParaRPr lang="ru-RU" sz="1400" b="1" kern="1200" dirty="0"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1612095" y="2476195"/>
        <a:ext cx="6162132" cy="897413"/>
      </dsp:txXfrm>
    </dsp:sp>
    <dsp:sp modelId="{835194A2-213C-4BBC-A5AE-1C5B6810CCC2}">
      <dsp:nvSpPr>
        <dsp:cNvPr id="0" name=""/>
        <dsp:cNvSpPr/>
      </dsp:nvSpPr>
      <dsp:spPr>
        <a:xfrm>
          <a:off x="798477" y="1076010"/>
          <a:ext cx="785698" cy="7687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68770"/>
              </a:lnTo>
              <a:lnTo>
                <a:pt x="785698" y="7687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F718D8-42AC-4AEB-AD33-69DDF5E32E48}">
      <dsp:nvSpPr>
        <dsp:cNvPr id="0" name=""/>
        <dsp:cNvSpPr/>
      </dsp:nvSpPr>
      <dsp:spPr>
        <a:xfrm>
          <a:off x="1584175" y="1368153"/>
          <a:ext cx="6217942" cy="9532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1. Постановление Правительства Кыргызской Республики от 17 января 2020 года № 12 «Об утверждении Положения о порядке выдачи документов на проектирование, строительство и иные изменения объектов недвижимости и оценки соответствия вводимых в эксплуатацию завершенных строительством объектов в Кыргызской Республике</a:t>
          </a:r>
          <a:endParaRPr lang="ru-RU" sz="1300" b="1" kern="1200" dirty="0" smtClean="0"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1612095" y="1396073"/>
        <a:ext cx="6162102" cy="897413"/>
      </dsp:txXfrm>
    </dsp:sp>
    <dsp:sp modelId="{09789F22-37E8-4262-B1FE-3DFFA22C72F9}">
      <dsp:nvSpPr>
        <dsp:cNvPr id="0" name=""/>
        <dsp:cNvSpPr/>
      </dsp:nvSpPr>
      <dsp:spPr>
        <a:xfrm>
          <a:off x="798477" y="1076010"/>
          <a:ext cx="785698" cy="41531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53143"/>
              </a:lnTo>
              <a:lnTo>
                <a:pt x="785698" y="415314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E47EB9-C48B-4BF4-AA7F-5783A13BD1CB}">
      <dsp:nvSpPr>
        <dsp:cNvPr id="0" name=""/>
        <dsp:cNvSpPr/>
      </dsp:nvSpPr>
      <dsp:spPr>
        <a:xfrm>
          <a:off x="1584175" y="4752527"/>
          <a:ext cx="6217957" cy="9532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4. Приказ Госстроя от 13 июля 2017 года № 8-нпа «О внесении изменений в "Свод правил о составе, порядке разработки, согласования и утверждения градостроительной документации в Кыргызской Республике».</a:t>
          </a:r>
          <a:endParaRPr lang="ru-RU" sz="1400" b="1" kern="1200" dirty="0">
            <a:effectLst/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1612095" y="4780447"/>
        <a:ext cx="6162117" cy="897413"/>
      </dsp:txXfrm>
    </dsp:sp>
    <dsp:sp modelId="{C39AB982-148C-4564-B4C0-E99D9239C701}">
      <dsp:nvSpPr>
        <dsp:cNvPr id="0" name=""/>
        <dsp:cNvSpPr/>
      </dsp:nvSpPr>
      <dsp:spPr>
        <a:xfrm>
          <a:off x="798477" y="1076010"/>
          <a:ext cx="785698" cy="30010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01013"/>
              </a:lnTo>
              <a:lnTo>
                <a:pt x="785698" y="300101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820D2A-C93F-4E96-94BA-FB8CEE36DD44}">
      <dsp:nvSpPr>
        <dsp:cNvPr id="0" name=""/>
        <dsp:cNvSpPr/>
      </dsp:nvSpPr>
      <dsp:spPr>
        <a:xfrm>
          <a:off x="1584175" y="3600396"/>
          <a:ext cx="6217957" cy="9532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3. Приказ Госстроя от 20 сентября 2016 года № 7-нпа «Об утверждении Свода правил по планировке и застройке территорий сельских населенных пунктов в Кыргызской Республике».</a:t>
          </a:r>
          <a:endParaRPr lang="ru-RU" sz="1400" b="1" kern="1200" dirty="0"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1612095" y="3628316"/>
        <a:ext cx="6162117" cy="89741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F870BB-2781-437D-BDEA-0B1BB79DD972}">
      <dsp:nvSpPr>
        <dsp:cNvPr id="0" name=""/>
        <dsp:cNvSpPr/>
      </dsp:nvSpPr>
      <dsp:spPr>
        <a:xfrm>
          <a:off x="830913" y="283322"/>
          <a:ext cx="6979133" cy="125943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059" tIns="76200" rIns="76200" bIns="76200" numCol="1" spcCol="1270" anchor="ctr" anchorCtr="0">
          <a:noAutofit/>
        </a:bodyPr>
        <a:lstStyle/>
        <a:p>
          <a:pPr marL="36195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Принятие проект Закона Кыргызской Республики </a:t>
          </a:r>
        </a:p>
        <a:p>
          <a:pPr marL="36195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«О внесении изменений в некоторые законодательные акты Кыргызской Республики в сфере строительства»</a:t>
          </a:r>
          <a:endParaRPr lang="ru-RU" sz="2000" kern="1200" dirty="0"/>
        </a:p>
      </dsp:txBody>
      <dsp:txXfrm>
        <a:off x="830913" y="283322"/>
        <a:ext cx="6979133" cy="1259436"/>
      </dsp:txXfrm>
    </dsp:sp>
    <dsp:sp modelId="{94F40449-A5C5-4B7C-9EBD-A4E78F791195}">
      <dsp:nvSpPr>
        <dsp:cNvPr id="0" name=""/>
        <dsp:cNvSpPr/>
      </dsp:nvSpPr>
      <dsp:spPr>
        <a:xfrm>
          <a:off x="932204" y="108584"/>
          <a:ext cx="881605" cy="1322408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 w="12700" cap="flat" cmpd="sng" algn="ctr">
          <a:solidFill>
            <a:srgbClr val="13818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6D5786-26B9-4A8C-A44F-0A650626BFC7}">
      <dsp:nvSpPr>
        <dsp:cNvPr id="0" name=""/>
        <dsp:cNvSpPr/>
      </dsp:nvSpPr>
      <dsp:spPr>
        <a:xfrm>
          <a:off x="827044" y="1774312"/>
          <a:ext cx="6986871" cy="144844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059" tIns="76200" rIns="76200" bIns="76200" numCol="1" spcCol="1270" anchor="ctr" anchorCtr="0">
          <a:noAutofit/>
        </a:bodyPr>
        <a:lstStyle/>
        <a:p>
          <a:pPr marL="180975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Внесение изменений в подзаконные акты (Положение, утвержденное ППКР от 17 января 2020 года №12), в части регламентирующей процессы согласования и экспертизы проектной документации.</a:t>
          </a:r>
          <a:endParaRPr lang="ru-RU" sz="2000" kern="1200" dirty="0"/>
        </a:p>
      </dsp:txBody>
      <dsp:txXfrm>
        <a:off x="827044" y="1774312"/>
        <a:ext cx="6986871" cy="1448440"/>
      </dsp:txXfrm>
    </dsp:sp>
    <dsp:sp modelId="{49D80F13-0BD7-4B33-A76A-AF80F9E1E871}">
      <dsp:nvSpPr>
        <dsp:cNvPr id="0" name=""/>
        <dsp:cNvSpPr/>
      </dsp:nvSpPr>
      <dsp:spPr>
        <a:xfrm>
          <a:off x="936100" y="1718752"/>
          <a:ext cx="881605" cy="1322408"/>
        </a:xfrm>
        <a:prstGeom prst="rect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rgbClr val="13818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14017F-4577-43C9-9505-84D2237C5D2E}">
      <dsp:nvSpPr>
        <dsp:cNvPr id="0" name=""/>
        <dsp:cNvSpPr/>
      </dsp:nvSpPr>
      <dsp:spPr>
        <a:xfrm>
          <a:off x="827044" y="3417894"/>
          <a:ext cx="6986871" cy="152126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059" tIns="76200" rIns="76200" bIns="76200" numCol="1" spcCol="1270" anchor="ctr" anchorCtr="0">
          <a:noAutofit/>
        </a:bodyPr>
        <a:lstStyle/>
        <a:p>
          <a:pPr marL="265113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Снижение сроков  реализации инвестиционных проектов, увеличение циклов оборота финансовых средств</a:t>
          </a:r>
          <a:r>
            <a:rPr lang="ru-RU" sz="2000" b="0" kern="1200" baseline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и эффективности капитальных вложений, рационализация использования строительной техники и производительных сил.</a:t>
          </a:r>
          <a:r>
            <a:rPr lang="ru-RU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kern="1200" dirty="0"/>
        </a:p>
      </dsp:txBody>
      <dsp:txXfrm>
        <a:off x="827044" y="3417894"/>
        <a:ext cx="6986871" cy="1521261"/>
      </dsp:txXfrm>
    </dsp:sp>
    <dsp:sp modelId="{0711EA65-B7B5-434C-B532-BFD9C0781805}">
      <dsp:nvSpPr>
        <dsp:cNvPr id="0" name=""/>
        <dsp:cNvSpPr/>
      </dsp:nvSpPr>
      <dsp:spPr>
        <a:xfrm>
          <a:off x="932204" y="3349141"/>
          <a:ext cx="881605" cy="1322408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rgbClr val="13818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2D2A01-4059-4D69-AE8B-8260F580D939}">
      <dsp:nvSpPr>
        <dsp:cNvPr id="0" name=""/>
        <dsp:cNvSpPr/>
      </dsp:nvSpPr>
      <dsp:spPr>
        <a:xfrm>
          <a:off x="4085" y="306000"/>
          <a:ext cx="7984717" cy="1527130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Госстроем разработан проект Закона «О внесении изменений в некоторые законодательные акты Кыргызской Республики по вопросу внедрения комплексной экспертизы проектно-сметной документации на объекты строительства и иные изменения объектов недвижимости в Кыргызской Республике», который предусматривает:</a:t>
          </a:r>
          <a:endParaRPr lang="ru-RU" sz="1800" b="1" kern="1200" dirty="0"/>
        </a:p>
      </dsp:txBody>
      <dsp:txXfrm>
        <a:off x="48813" y="350728"/>
        <a:ext cx="7895261" cy="1437674"/>
      </dsp:txXfrm>
    </dsp:sp>
    <dsp:sp modelId="{A43CE9DF-2A4A-4898-8652-51B567D619D4}">
      <dsp:nvSpPr>
        <dsp:cNvPr id="0" name=""/>
        <dsp:cNvSpPr/>
      </dsp:nvSpPr>
      <dsp:spPr>
        <a:xfrm>
          <a:off x="802557" y="1833131"/>
          <a:ext cx="695566" cy="14847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84739"/>
              </a:lnTo>
              <a:lnTo>
                <a:pt x="695566" y="148473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94A01B-6DB8-4F00-A1E7-2E79959271BB}">
      <dsp:nvSpPr>
        <dsp:cNvPr id="0" name=""/>
        <dsp:cNvSpPr/>
      </dsp:nvSpPr>
      <dsp:spPr>
        <a:xfrm>
          <a:off x="1498123" y="2841244"/>
          <a:ext cx="4996649" cy="9532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baseline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Все функции по экспертизе проектной документации, предназначенной для строительства  выполняет Госстрой КР</a:t>
          </a:r>
        </a:p>
      </dsp:txBody>
      <dsp:txXfrm>
        <a:off x="1526043" y="2869164"/>
        <a:ext cx="4940809" cy="897413"/>
      </dsp:txXfrm>
    </dsp:sp>
    <dsp:sp modelId="{D1FF64C4-AE3D-4309-BC76-F5EC87F587C8}">
      <dsp:nvSpPr>
        <dsp:cNvPr id="0" name=""/>
        <dsp:cNvSpPr/>
      </dsp:nvSpPr>
      <dsp:spPr>
        <a:xfrm>
          <a:off x="802557" y="1833131"/>
          <a:ext cx="676119" cy="4938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3885"/>
              </a:lnTo>
              <a:lnTo>
                <a:pt x="676119" y="49388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D5057A-5F8E-4D0B-83DD-51D68F9F3197}">
      <dsp:nvSpPr>
        <dsp:cNvPr id="0" name=""/>
        <dsp:cNvSpPr/>
      </dsp:nvSpPr>
      <dsp:spPr>
        <a:xfrm>
          <a:off x="1478676" y="1977149"/>
          <a:ext cx="5035526" cy="6997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Разграничение функций</a:t>
          </a:r>
          <a:r>
            <a:rPr lang="ru-RU" sz="1900" b="1" kern="1200" baseline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между государственными органами</a:t>
          </a:r>
        </a:p>
      </dsp:txBody>
      <dsp:txXfrm>
        <a:off x="1499171" y="1997644"/>
        <a:ext cx="4994536" cy="658745"/>
      </dsp:txXfrm>
    </dsp:sp>
    <dsp:sp modelId="{0B940C93-DEA8-4DEA-AF67-BC905378926F}">
      <dsp:nvSpPr>
        <dsp:cNvPr id="0" name=""/>
        <dsp:cNvSpPr/>
      </dsp:nvSpPr>
      <dsp:spPr>
        <a:xfrm>
          <a:off x="802557" y="1833131"/>
          <a:ext cx="730005" cy="25477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47707"/>
              </a:lnTo>
              <a:lnTo>
                <a:pt x="730005" y="254770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03136C-C15C-4DEB-9ABE-EB3461DC4A13}">
      <dsp:nvSpPr>
        <dsp:cNvPr id="0" name=""/>
        <dsp:cNvSpPr/>
      </dsp:nvSpPr>
      <dsp:spPr>
        <a:xfrm>
          <a:off x="1532562" y="3921366"/>
          <a:ext cx="4927755" cy="9189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baseline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МЧС, ГАООСЛХ и ГКПЭН выполняют функции по обеспечению безопасности на действующих предприятиях и объектах </a:t>
          </a:r>
          <a:endParaRPr lang="ru-RU" sz="19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59477" y="3948281"/>
        <a:ext cx="4873925" cy="86511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B5F121-0AC2-499F-9870-46B1AD557EE8}">
      <dsp:nvSpPr>
        <dsp:cNvPr id="0" name=""/>
        <dsp:cNvSpPr/>
      </dsp:nvSpPr>
      <dsp:spPr>
        <a:xfrm>
          <a:off x="154578" y="640633"/>
          <a:ext cx="3634436" cy="113576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9289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рассмотрения  проектной документации и выдачи заключений по принципу «Единого окна»</a:t>
          </a:r>
          <a:endParaRPr lang="ru-RU" sz="1600" kern="1200" dirty="0"/>
        </a:p>
      </dsp:txBody>
      <dsp:txXfrm>
        <a:off x="154578" y="640633"/>
        <a:ext cx="3634436" cy="1135761"/>
      </dsp:txXfrm>
    </dsp:sp>
    <dsp:sp modelId="{97AA14E7-2A9F-4B67-9F71-E1A305E2E9BA}">
      <dsp:nvSpPr>
        <dsp:cNvPr id="0" name=""/>
        <dsp:cNvSpPr/>
      </dsp:nvSpPr>
      <dsp:spPr>
        <a:xfrm>
          <a:off x="3144" y="476578"/>
          <a:ext cx="795032" cy="1192549"/>
        </a:xfrm>
        <a:prstGeom prst="rect">
          <a:avLst/>
        </a:prstGeom>
        <a:solidFill>
          <a:schemeClr val="bg1"/>
        </a:solidFill>
        <a:ln w="12700" cap="flat" cmpd="sng" algn="ctr">
          <a:solidFill>
            <a:srgbClr val="13818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2339BB-33E9-44A5-9537-136127C7B0A3}">
      <dsp:nvSpPr>
        <dsp:cNvPr id="0" name=""/>
        <dsp:cNvSpPr/>
      </dsp:nvSpPr>
      <dsp:spPr>
        <a:xfrm>
          <a:off x="4194201" y="621215"/>
          <a:ext cx="3634436" cy="113576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9289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Сокращение сроков  (30 рабочих дней) и повышение качества экспертизы </a:t>
          </a:r>
          <a:endParaRPr lang="ru-RU" sz="1600" kern="1200" dirty="0"/>
        </a:p>
      </dsp:txBody>
      <dsp:txXfrm>
        <a:off x="4194201" y="621215"/>
        <a:ext cx="3634436" cy="1135761"/>
      </dsp:txXfrm>
    </dsp:sp>
    <dsp:sp modelId="{7F75642D-8A98-4F37-823F-E903422FC5A3}">
      <dsp:nvSpPr>
        <dsp:cNvPr id="0" name=""/>
        <dsp:cNvSpPr/>
      </dsp:nvSpPr>
      <dsp:spPr>
        <a:xfrm>
          <a:off x="4032451" y="504058"/>
          <a:ext cx="808254" cy="1114878"/>
        </a:xfrm>
        <a:prstGeom prst="rect">
          <a:avLst/>
        </a:prstGeom>
        <a:solidFill>
          <a:schemeClr val="bg1"/>
        </a:solidFill>
        <a:ln w="12700" cap="flat" cmpd="sng" algn="ctr">
          <a:solidFill>
            <a:srgbClr val="13818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D78554-F915-4A32-8BD0-36E2AB2B1477}">
      <dsp:nvSpPr>
        <dsp:cNvPr id="0" name=""/>
        <dsp:cNvSpPr/>
      </dsp:nvSpPr>
      <dsp:spPr>
        <a:xfrm>
          <a:off x="157884" y="2070430"/>
          <a:ext cx="3634436" cy="113576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9289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Исключение контакта заказчика и экспертов, снижение коррупционных рисков</a:t>
          </a:r>
          <a:endParaRPr lang="ru-RU" sz="1600" kern="1200" dirty="0"/>
        </a:p>
      </dsp:txBody>
      <dsp:txXfrm>
        <a:off x="157884" y="2070430"/>
        <a:ext cx="3634436" cy="1135761"/>
      </dsp:txXfrm>
    </dsp:sp>
    <dsp:sp modelId="{8902B519-5FF1-41A4-8C9B-E54AED03E566}">
      <dsp:nvSpPr>
        <dsp:cNvPr id="0" name=""/>
        <dsp:cNvSpPr/>
      </dsp:nvSpPr>
      <dsp:spPr>
        <a:xfrm>
          <a:off x="6449" y="1906376"/>
          <a:ext cx="795032" cy="1192549"/>
        </a:xfrm>
        <a:prstGeom prst="rect">
          <a:avLst/>
        </a:prstGeom>
        <a:solidFill>
          <a:schemeClr val="bg1"/>
        </a:solidFill>
        <a:ln w="12700" cap="flat" cmpd="sng" algn="ctr">
          <a:solidFill>
            <a:srgbClr val="13818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F28853-DC7D-4F6D-A943-CB1008FDE16C}">
      <dsp:nvSpPr>
        <dsp:cNvPr id="0" name=""/>
        <dsp:cNvSpPr/>
      </dsp:nvSpPr>
      <dsp:spPr>
        <a:xfrm>
          <a:off x="4190896" y="2070430"/>
          <a:ext cx="3634436" cy="113576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9289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Оптимизация процессов выдачи разрешительных документов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90896" y="2070430"/>
        <a:ext cx="3634436" cy="1135761"/>
      </dsp:txXfrm>
    </dsp:sp>
    <dsp:sp modelId="{47F649B3-6B23-4B35-9852-C1DDF2958E7A}">
      <dsp:nvSpPr>
        <dsp:cNvPr id="0" name=""/>
        <dsp:cNvSpPr/>
      </dsp:nvSpPr>
      <dsp:spPr>
        <a:xfrm>
          <a:off x="4039461" y="1906376"/>
          <a:ext cx="795032" cy="1192549"/>
        </a:xfrm>
        <a:prstGeom prst="rect">
          <a:avLst/>
        </a:prstGeom>
        <a:solidFill>
          <a:schemeClr val="bg1"/>
        </a:solidFill>
        <a:ln w="12700" cap="flat" cmpd="sng" algn="ctr">
          <a:solidFill>
            <a:srgbClr val="13818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627F49-9186-4F3C-8B00-0618698AF9C2}">
      <dsp:nvSpPr>
        <dsp:cNvPr id="0" name=""/>
        <dsp:cNvSpPr/>
      </dsp:nvSpPr>
      <dsp:spPr>
        <a:xfrm>
          <a:off x="1912008" y="3500227"/>
          <a:ext cx="4007765" cy="113576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9289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Улучшение инвестиционного климата в сфере строительства; повышение позиции Кыргызской Республики в международном рейтинге "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Doing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business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"</a:t>
          </a:r>
          <a:endParaRPr lang="ru-RU" sz="1600" kern="1200" dirty="0"/>
        </a:p>
      </dsp:txBody>
      <dsp:txXfrm>
        <a:off x="1912008" y="3500227"/>
        <a:ext cx="4007765" cy="1135761"/>
      </dsp:txXfrm>
    </dsp:sp>
    <dsp:sp modelId="{464543AA-C55A-4914-88C1-AEB1915EC7B3}">
      <dsp:nvSpPr>
        <dsp:cNvPr id="0" name=""/>
        <dsp:cNvSpPr/>
      </dsp:nvSpPr>
      <dsp:spPr>
        <a:xfrm>
          <a:off x="1730400" y="3311606"/>
          <a:ext cx="795032" cy="1192549"/>
        </a:xfrm>
        <a:prstGeom prst="rect">
          <a:avLst/>
        </a:prstGeom>
        <a:solidFill>
          <a:schemeClr val="bg1"/>
        </a:solidFill>
        <a:ln w="12700" cap="flat" cmpd="sng" algn="ctr">
          <a:solidFill>
            <a:srgbClr val="13818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74FA79-842F-4D8C-A059-8CE4C47191BE}">
      <dsp:nvSpPr>
        <dsp:cNvPr id="0" name=""/>
        <dsp:cNvSpPr/>
      </dsp:nvSpPr>
      <dsp:spPr>
        <a:xfrm>
          <a:off x="1574" y="487309"/>
          <a:ext cx="5685482" cy="790275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Проблемы в выдаче разрешительных документов на проектирование и строительство</a:t>
          </a:r>
          <a:endParaRPr lang="ru-RU" sz="2000" kern="1200" dirty="0"/>
        </a:p>
      </dsp:txBody>
      <dsp:txXfrm>
        <a:off x="24720" y="510455"/>
        <a:ext cx="5639190" cy="743983"/>
      </dsp:txXfrm>
    </dsp:sp>
    <dsp:sp modelId="{84A38475-324E-4B27-BFF2-783B0E14BC1B}">
      <dsp:nvSpPr>
        <dsp:cNvPr id="0" name=""/>
        <dsp:cNvSpPr/>
      </dsp:nvSpPr>
      <dsp:spPr>
        <a:xfrm>
          <a:off x="570123" y="1277584"/>
          <a:ext cx="568548" cy="8589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58917"/>
              </a:lnTo>
              <a:lnTo>
                <a:pt x="568548" y="85891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D8C84B-F5F3-450F-8AA8-8415E2BEE074}">
      <dsp:nvSpPr>
        <dsp:cNvPr id="0" name=""/>
        <dsp:cNvSpPr/>
      </dsp:nvSpPr>
      <dsp:spPr>
        <a:xfrm>
          <a:off x="1138671" y="1628262"/>
          <a:ext cx="4374381" cy="10164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 стороны строительных организаций, а также физических лиц поступают жалобы о не соблюдении сроков выдачи разрешительных документов</a:t>
          </a:r>
          <a:endParaRPr lang="ru-RU" sz="1600" b="1" kern="1200" dirty="0"/>
        </a:p>
      </dsp:txBody>
      <dsp:txXfrm>
        <a:off x="1168443" y="1658034"/>
        <a:ext cx="4314837" cy="956933"/>
      </dsp:txXfrm>
    </dsp:sp>
    <dsp:sp modelId="{56428CB9-F513-4906-90FA-C28C45DED958}">
      <dsp:nvSpPr>
        <dsp:cNvPr id="0" name=""/>
        <dsp:cNvSpPr/>
      </dsp:nvSpPr>
      <dsp:spPr>
        <a:xfrm>
          <a:off x="570123" y="1277584"/>
          <a:ext cx="561882" cy="22002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0290"/>
              </a:lnTo>
              <a:lnTo>
                <a:pt x="561882" y="220029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58F8ED-E9DA-4AC4-A2D5-DD2EC3BFAF14}">
      <dsp:nvSpPr>
        <dsp:cNvPr id="0" name=""/>
        <dsp:cNvSpPr/>
      </dsp:nvSpPr>
      <dsp:spPr>
        <a:xfrm>
          <a:off x="1132005" y="2895924"/>
          <a:ext cx="4374381" cy="11639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Отсутствия единого регламента работы государственных органов, инженерных служб, задействованных в процессе выдачи разрешительных документов</a:t>
          </a:r>
          <a:endParaRPr lang="ru-RU" sz="1600" b="1" kern="1200" dirty="0"/>
        </a:p>
      </dsp:txBody>
      <dsp:txXfrm>
        <a:off x="1166095" y="2930014"/>
        <a:ext cx="4306201" cy="109572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74FA79-842F-4D8C-A059-8CE4C47191BE}">
      <dsp:nvSpPr>
        <dsp:cNvPr id="0" name=""/>
        <dsp:cNvSpPr/>
      </dsp:nvSpPr>
      <dsp:spPr>
        <a:xfrm>
          <a:off x="253370" y="2726"/>
          <a:ext cx="4021857" cy="648938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Пути решения:</a:t>
          </a:r>
          <a:endParaRPr lang="ru-RU" sz="2000" kern="1200" dirty="0"/>
        </a:p>
      </dsp:txBody>
      <dsp:txXfrm>
        <a:off x="272377" y="21733"/>
        <a:ext cx="3983843" cy="610924"/>
      </dsp:txXfrm>
    </dsp:sp>
    <dsp:sp modelId="{84A38475-324E-4B27-BFF2-783B0E14BC1B}">
      <dsp:nvSpPr>
        <dsp:cNvPr id="0" name=""/>
        <dsp:cNvSpPr/>
      </dsp:nvSpPr>
      <dsp:spPr>
        <a:xfrm>
          <a:off x="655555" y="651665"/>
          <a:ext cx="402185" cy="8298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29894"/>
              </a:lnTo>
              <a:lnTo>
                <a:pt x="402185" y="82989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D8C84B-F5F3-450F-8AA8-8415E2BEE074}">
      <dsp:nvSpPr>
        <dsp:cNvPr id="0" name=""/>
        <dsp:cNvSpPr/>
      </dsp:nvSpPr>
      <dsp:spPr>
        <a:xfrm>
          <a:off x="1057741" y="939627"/>
          <a:ext cx="6747425" cy="108386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Разработать Регламент </a:t>
          </a:r>
          <a:r>
            <a:rPr lang="ky-KG" sz="1600" b="1" i="0" kern="1200" dirty="0" smtClean="0">
              <a:latin typeface="Times New Roman" pitchFamily="18" charset="0"/>
              <a:cs typeface="Times New Roman" pitchFamily="18" charset="0"/>
            </a:rPr>
            <a:t>работы всех субъектов разрешительной системы в режиме «Единого окна», включая территориальные органы по градостроительству и архитектуре, органы экспертизы, ресурсопоставляющие организации и утвердить решением Правительства Кыргызской Республики</a:t>
          </a:r>
          <a:endParaRPr lang="ru-RU" sz="1600" b="1" kern="1200" dirty="0"/>
        </a:p>
      </dsp:txBody>
      <dsp:txXfrm>
        <a:off x="1089486" y="971372"/>
        <a:ext cx="6683935" cy="1020374"/>
      </dsp:txXfrm>
    </dsp:sp>
    <dsp:sp modelId="{56428CB9-F513-4906-90FA-C28C45DED958}">
      <dsp:nvSpPr>
        <dsp:cNvPr id="0" name=""/>
        <dsp:cNvSpPr/>
      </dsp:nvSpPr>
      <dsp:spPr>
        <a:xfrm>
          <a:off x="655555" y="651665"/>
          <a:ext cx="414091" cy="21133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13316"/>
              </a:lnTo>
              <a:lnTo>
                <a:pt x="414091" y="21133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58F8ED-E9DA-4AC4-A2D5-DD2EC3BFAF14}">
      <dsp:nvSpPr>
        <dsp:cNvPr id="0" name=""/>
        <dsp:cNvSpPr/>
      </dsp:nvSpPr>
      <dsp:spPr>
        <a:xfrm>
          <a:off x="1069647" y="2368354"/>
          <a:ext cx="6753784" cy="7932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y-KG" sz="1600" b="1" kern="1200" baseline="0" dirty="0" smtClean="0">
              <a:latin typeface="Times New Roman" pitchFamily="18" charset="0"/>
              <a:cs typeface="Times New Roman" pitchFamily="18" charset="0"/>
            </a:rPr>
            <a:t>Инженерным службам передать информацию о наличии мощностей (интерактивные карты мощностей) в территориальные органы архитектуры и градостроительства</a:t>
          </a:r>
          <a:endParaRPr lang="ru-RU" sz="1600" b="1" kern="1200" dirty="0"/>
        </a:p>
      </dsp:txBody>
      <dsp:txXfrm>
        <a:off x="1092881" y="2391588"/>
        <a:ext cx="6707316" cy="746785"/>
      </dsp:txXfrm>
    </dsp:sp>
    <dsp:sp modelId="{1B308E7B-1586-4DC7-B22A-292A653C8774}">
      <dsp:nvSpPr>
        <dsp:cNvPr id="0" name=""/>
        <dsp:cNvSpPr/>
      </dsp:nvSpPr>
      <dsp:spPr>
        <a:xfrm>
          <a:off x="655555" y="651665"/>
          <a:ext cx="402185" cy="33169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6926"/>
              </a:lnTo>
              <a:lnTo>
                <a:pt x="402185" y="331692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0CB975-DDB7-4F1B-8914-897CCD2E5F90}">
      <dsp:nvSpPr>
        <dsp:cNvPr id="0" name=""/>
        <dsp:cNvSpPr/>
      </dsp:nvSpPr>
      <dsp:spPr>
        <a:xfrm>
          <a:off x="1057741" y="3392668"/>
          <a:ext cx="6752162" cy="11518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Внести изменения</a:t>
          </a:r>
          <a:r>
            <a:rPr lang="ru-RU" sz="1500" b="1" kern="1200" baseline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 дополнения в Положение</a:t>
          </a:r>
          <a:r>
            <a:rPr lang="ru-RU" sz="1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«О порядке выдачи документов на проектирование, строительство и иные изменения объектов недвижимости и оценки соответствия вводимых в эксплуатацию завершенных строительством объектов в Кыргызской Республике» от 17 января 2020 года №12 в части утверждения Регламента.</a:t>
          </a:r>
          <a:endParaRPr lang="ru-RU" sz="1500" b="1" kern="1200" dirty="0"/>
        </a:p>
      </dsp:txBody>
      <dsp:txXfrm>
        <a:off x="1091477" y="3426404"/>
        <a:ext cx="6684690" cy="10843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8.emf"/><Relationship Id="rId7" Type="http://schemas.openxmlformats.org/officeDocument/2006/relationships/image" Target="../media/image12.emf"/><Relationship Id="rId2" Type="http://schemas.openxmlformats.org/officeDocument/2006/relationships/image" Target="../media/image7.emf"/><Relationship Id="rId1" Type="http://schemas.openxmlformats.org/officeDocument/2006/relationships/image" Target="../media/image6.emf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5.emf"/><Relationship Id="rId4" Type="http://schemas.openxmlformats.org/officeDocument/2006/relationships/image" Target="../media/image9.emf"/><Relationship Id="rId9" Type="http://schemas.openxmlformats.org/officeDocument/2006/relationships/image" Target="../media/image14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image" Target="../media/image16.emf"/><Relationship Id="rId4" Type="http://schemas.openxmlformats.org/officeDocument/2006/relationships/image" Target="../media/image1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C441E8-973B-4301-835E-B93A26110BB5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CCB8D-FB62-46B1-AE4D-5CFA221A3F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1315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CCB8D-FB62-46B1-AE4D-5CFA221A3F49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92863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Shape 58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4" name="Shape 58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buNone/>
            </a:pPr>
            <a:endParaRPr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9421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450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271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630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3539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0772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617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936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654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287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194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6929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ts val="2800"/>
              <a:buNone/>
              <a:defRPr/>
            </a:lvl1pPr>
            <a:lvl2pPr lvl="1">
              <a:spcBef>
                <a:spcPts val="0"/>
              </a:spcBef>
              <a:buSzPts val="2800"/>
              <a:buNone/>
              <a:defRPr/>
            </a:lvl2pPr>
            <a:lvl3pPr lvl="2">
              <a:spcBef>
                <a:spcPts val="0"/>
              </a:spcBef>
              <a:buSzPts val="2800"/>
              <a:buNone/>
              <a:defRPr/>
            </a:lvl3pPr>
            <a:lvl4pPr lvl="3">
              <a:spcBef>
                <a:spcPts val="0"/>
              </a:spcBef>
              <a:buSzPts val="2800"/>
              <a:buNone/>
              <a:defRPr/>
            </a:lvl4pPr>
            <a:lvl5pPr lvl="4">
              <a:spcBef>
                <a:spcPts val="0"/>
              </a:spcBef>
              <a:buSzPts val="2800"/>
              <a:buNone/>
              <a:defRPr/>
            </a:lvl5pPr>
            <a:lvl6pPr lvl="5">
              <a:spcBef>
                <a:spcPts val="0"/>
              </a:spcBef>
              <a:buSzPts val="2800"/>
              <a:buNone/>
              <a:defRPr/>
            </a:lvl6pPr>
            <a:lvl7pPr lvl="6">
              <a:spcBef>
                <a:spcPts val="0"/>
              </a:spcBef>
              <a:buSzPts val="2800"/>
              <a:buNone/>
              <a:defRPr/>
            </a:lvl7pPr>
            <a:lvl8pPr lvl="7">
              <a:spcBef>
                <a:spcPts val="0"/>
              </a:spcBef>
              <a:buSzPts val="2800"/>
              <a:buNone/>
              <a:defRPr/>
            </a:lvl8pPr>
            <a:lvl9pPr lvl="8">
              <a:spcBef>
                <a:spcPts val="0"/>
              </a:spcBef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ts val="1800"/>
              <a:buChar char="●"/>
              <a:defRPr/>
            </a:lvl1pPr>
            <a:lvl2pPr lvl="1">
              <a:spcBef>
                <a:spcPts val="0"/>
              </a:spcBef>
              <a:buSzPts val="1400"/>
              <a:buChar char="○"/>
              <a:defRPr/>
            </a:lvl2pPr>
            <a:lvl3pPr lvl="2">
              <a:spcBef>
                <a:spcPts val="0"/>
              </a:spcBef>
              <a:buSzPts val="1400"/>
              <a:buChar char="■"/>
              <a:defRPr/>
            </a:lvl3pPr>
            <a:lvl4pPr lvl="3">
              <a:spcBef>
                <a:spcPts val="0"/>
              </a:spcBef>
              <a:buSzPts val="1400"/>
              <a:buChar char="●"/>
              <a:defRPr/>
            </a:lvl4pPr>
            <a:lvl5pPr lvl="4">
              <a:spcBef>
                <a:spcPts val="0"/>
              </a:spcBef>
              <a:buSzPts val="1400"/>
              <a:buChar char="○"/>
              <a:defRPr/>
            </a:lvl5pPr>
            <a:lvl6pPr lvl="5">
              <a:spcBef>
                <a:spcPts val="0"/>
              </a:spcBef>
              <a:buSzPts val="1400"/>
              <a:buChar char="■"/>
              <a:defRPr/>
            </a:lvl6pPr>
            <a:lvl7pPr lvl="6">
              <a:spcBef>
                <a:spcPts val="0"/>
              </a:spcBef>
              <a:buSzPts val="1400"/>
              <a:buChar char="●"/>
              <a:defRPr/>
            </a:lvl7pPr>
            <a:lvl8pPr lvl="7">
              <a:spcBef>
                <a:spcPts val="0"/>
              </a:spcBef>
              <a:buSzPts val="1400"/>
              <a:buChar char="○"/>
              <a:defRPr/>
            </a:lvl8pPr>
            <a:lvl9pPr lvl="8">
              <a:spcBef>
                <a:spcPts val="0"/>
              </a:spcBef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ru" smtClean="0"/>
              <a:pPr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91884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67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12.emf"/><Relationship Id="rId26" Type="http://schemas.openxmlformats.org/officeDocument/2006/relationships/oleObject" Target="../embeddings/oleObject14.bin"/><Relationship Id="rId3" Type="http://schemas.openxmlformats.org/officeDocument/2006/relationships/oleObject" Target="../embeddings/oleObject1.bin"/><Relationship Id="rId21" Type="http://schemas.openxmlformats.org/officeDocument/2006/relationships/oleObject" Target="../embeddings/oleObject1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10.emf"/><Relationship Id="rId17" Type="http://schemas.openxmlformats.org/officeDocument/2006/relationships/oleObject" Target="../embeddings/oleObject9.bin"/><Relationship Id="rId25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8.bin"/><Relationship Id="rId20" Type="http://schemas.openxmlformats.org/officeDocument/2006/relationships/image" Target="../media/image13.e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emf"/><Relationship Id="rId11" Type="http://schemas.openxmlformats.org/officeDocument/2006/relationships/oleObject" Target="../embeddings/oleObject5.bin"/><Relationship Id="rId24" Type="http://schemas.openxmlformats.org/officeDocument/2006/relationships/image" Target="../media/image15.emf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23" Type="http://schemas.openxmlformats.org/officeDocument/2006/relationships/oleObject" Target="../embeddings/oleObject12.bin"/><Relationship Id="rId28" Type="http://schemas.openxmlformats.org/officeDocument/2006/relationships/oleObject" Target="../embeddings/oleObject16.bin"/><Relationship Id="rId10" Type="http://schemas.openxmlformats.org/officeDocument/2006/relationships/image" Target="../media/image9.emf"/><Relationship Id="rId19" Type="http://schemas.openxmlformats.org/officeDocument/2006/relationships/oleObject" Target="../embeddings/oleObject10.bin"/><Relationship Id="rId4" Type="http://schemas.openxmlformats.org/officeDocument/2006/relationships/image" Target="../media/image6.e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11.emf"/><Relationship Id="rId22" Type="http://schemas.openxmlformats.org/officeDocument/2006/relationships/image" Target="../media/image14.emf"/><Relationship Id="rId27" Type="http://schemas.openxmlformats.org/officeDocument/2006/relationships/oleObject" Target="../embeddings/oleObject15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7.emf"/><Relationship Id="rId5" Type="http://schemas.openxmlformats.org/officeDocument/2006/relationships/oleObject" Target="../embeddings/oleObject18.bin"/><Relationship Id="rId10" Type="http://schemas.openxmlformats.org/officeDocument/2006/relationships/image" Target="../media/image11.emf"/><Relationship Id="rId4" Type="http://schemas.openxmlformats.org/officeDocument/2006/relationships/image" Target="../media/image16.emf"/><Relationship Id="rId9" Type="http://schemas.openxmlformats.org/officeDocument/2006/relationships/oleObject" Target="../embeddings/oleObject20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diagramLayout" Target="../diagrams/layout7.xml"/><Relationship Id="rId7" Type="http://schemas.openxmlformats.org/officeDocument/2006/relationships/image" Target="../media/image19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openxmlformats.org/officeDocument/2006/relationships/image" Target="../media/image23.png"/><Relationship Id="rId5" Type="http://schemas.openxmlformats.org/officeDocument/2006/relationships/diagramColors" Target="../diagrams/colors7.xml"/><Relationship Id="rId10" Type="http://schemas.openxmlformats.org/officeDocument/2006/relationships/image" Target="../media/image22.png"/><Relationship Id="rId4" Type="http://schemas.openxmlformats.org/officeDocument/2006/relationships/diagramQuickStyle" Target="../diagrams/quickStyle7.xml"/><Relationship Id="rId9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2996952"/>
            <a:ext cx="4464496" cy="331236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Предложения направленные на устранение излишних административных барьеров в строительном секторе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363152"/>
            <a:ext cx="5530560" cy="414792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0" y="434936"/>
            <a:ext cx="9144000" cy="193737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67744" y="649309"/>
            <a:ext cx="6150495" cy="144016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Государственное агентство архитектуры, строительства и жилищно-коммунального хозяйства при Правительстве Кыргызской Республики  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Google Shape;13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9552" y="675557"/>
            <a:ext cx="1457908" cy="14561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739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365127"/>
            <a:ext cx="9144000" cy="68761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57115"/>
            <a:ext cx="7886700" cy="903633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Действующий порядок выдачи разрешительных документов на проектирование и строительство объектов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147078375"/>
              </p:ext>
            </p:extLst>
          </p:nvPr>
        </p:nvGraphicFramePr>
        <p:xfrm>
          <a:off x="458999" y="1268760"/>
          <a:ext cx="822600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76767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345788"/>
            <a:ext cx="9144000" cy="10801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7564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Предлагаемый порядок выдачи разрешительных документов на проектирование и строительство объектов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006079652"/>
              </p:ext>
            </p:extLst>
          </p:nvPr>
        </p:nvGraphicFramePr>
        <p:xfrm>
          <a:off x="458999" y="1628799"/>
          <a:ext cx="8226002" cy="4509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059832" y="4941168"/>
            <a:ext cx="5328592" cy="135944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131840" y="4915619"/>
            <a:ext cx="51845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Получение технических условий на технологическое присоединение объекту к инженерным сетям выносится за пределы разрешительной системы, тот есть без вмешательства государства данные взаимоотношения осуществляются на договорных началах, по тарифам, согласованным с антимонопольной службой. </a:t>
            </a:r>
          </a:p>
        </p:txBody>
      </p:sp>
    </p:spTree>
    <p:extLst>
      <p:ext uri="{BB962C8B-B14F-4D97-AF65-F5344CB8AC3E}">
        <p14:creationId xmlns:p14="http://schemas.microsoft.com/office/powerpoint/2010/main" val="3506411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-9527" y="377124"/>
            <a:ext cx="9144000" cy="10801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9123" y="396463"/>
            <a:ext cx="7886700" cy="97564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Предлагаемый порядок выдачи разрешительных документов на проектирование и строительство объектов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172505667"/>
              </p:ext>
            </p:extLst>
          </p:nvPr>
        </p:nvGraphicFramePr>
        <p:xfrm>
          <a:off x="467544" y="1916832"/>
          <a:ext cx="4834063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5625503" y="2407757"/>
            <a:ext cx="2880320" cy="32244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96135" y="2492896"/>
            <a:ext cx="270968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Ожидаемый результат:  </a:t>
            </a:r>
          </a:p>
          <a:p>
            <a:r>
              <a:rPr lang="ru-RU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Упрощение получения предпроектных документов на проектирование;  </a:t>
            </a:r>
          </a:p>
          <a:p>
            <a:r>
              <a:rPr lang="ru-RU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Сокращение сроков рассмотрение на 46 дней. </a:t>
            </a:r>
            <a:endParaRPr lang="ru-RU" sz="1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9286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2047229233"/>
              </p:ext>
            </p:extLst>
          </p:nvPr>
        </p:nvGraphicFramePr>
        <p:xfrm>
          <a:off x="755576" y="476672"/>
          <a:ext cx="7992888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90891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345788"/>
            <a:ext cx="9144000" cy="10801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61812"/>
            <a:ext cx="8352928" cy="64807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 режима совмещения процессов проектировании и строительства</a:t>
            </a:r>
            <a:endParaRPr lang="ru-RU" sz="2400" b="1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618711646"/>
              </p:ext>
            </p:extLst>
          </p:nvPr>
        </p:nvGraphicFramePr>
        <p:xfrm>
          <a:off x="395536" y="1494221"/>
          <a:ext cx="864096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4753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345788"/>
            <a:ext cx="9144000" cy="10801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11560" y="561812"/>
            <a:ext cx="8280920" cy="706948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№3.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Принятие Закона Кыргызской Республики «О внесении изменений в некоторые законодательные акты Кыргызской Республики по вопросу внедрения комплексной экспертизы»</a:t>
            </a:r>
            <a:endParaRPr lang="ru-RU" sz="2000" b="1" dirty="0"/>
          </a:p>
        </p:txBody>
      </p:sp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3351240834"/>
              </p:ext>
            </p:extLst>
          </p:nvPr>
        </p:nvGraphicFramePr>
        <p:xfrm>
          <a:off x="755576" y="1397000"/>
          <a:ext cx="7992888" cy="5128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5005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345788"/>
            <a:ext cx="9144000" cy="85096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791" y="463469"/>
            <a:ext cx="7886700" cy="61560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Нормативные правовые акты регулирующие проведение экспертизы зданий и сооружений</a:t>
            </a:r>
            <a:endParaRPr lang="ru-RU" sz="2400" b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8647867"/>
              </p:ext>
            </p:extLst>
          </p:nvPr>
        </p:nvGraphicFramePr>
        <p:xfrm>
          <a:off x="431539" y="1348349"/>
          <a:ext cx="8280922" cy="5141879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319635">
                  <a:extLst>
                    <a:ext uri="{9D8B030D-6E8A-4147-A177-3AD203B41FA5}">
                      <a16:colId xmlns:a16="http://schemas.microsoft.com/office/drawing/2014/main" val="1947064747"/>
                    </a:ext>
                  </a:extLst>
                </a:gridCol>
                <a:gridCol w="1247026">
                  <a:extLst>
                    <a:ext uri="{9D8B030D-6E8A-4147-A177-3AD203B41FA5}">
                      <a16:colId xmlns:a16="http://schemas.microsoft.com/office/drawing/2014/main" val="845382988"/>
                    </a:ext>
                  </a:extLst>
                </a:gridCol>
                <a:gridCol w="2141752">
                  <a:extLst>
                    <a:ext uri="{9D8B030D-6E8A-4147-A177-3AD203B41FA5}">
                      <a16:colId xmlns:a16="http://schemas.microsoft.com/office/drawing/2014/main" val="3867570529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4194850406"/>
                    </a:ext>
                  </a:extLst>
                </a:gridCol>
                <a:gridCol w="1836205">
                  <a:extLst>
                    <a:ext uri="{9D8B030D-6E8A-4147-A177-3AD203B41FA5}">
                      <a16:colId xmlns:a16="http://schemas.microsoft.com/office/drawing/2014/main" val="3812780664"/>
                    </a:ext>
                  </a:extLst>
                </a:gridCol>
              </a:tblGrid>
              <a:tr h="46316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№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Наименование государственного органа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Законы, регулирующие данную деятельность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Подзаконные акты, регулирующие данную деятельность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Сроки рассмотрения и выдачи заключений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extLst>
                  <a:ext uri="{0D108BD9-81ED-4DB2-BD59-A6C34878D82A}">
                    <a16:rowId xmlns:a16="http://schemas.microsoft.com/office/drawing/2014/main" val="1410944285"/>
                  </a:ext>
                </a:extLst>
              </a:tr>
              <a:tr h="169828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1.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Госстрой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- Закон Кыргызской Республики «О градостроительстве и архитектуре Кыргызской Республики»;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- Закон Кыргызской Республики «Об основах градостроительного законодательства Кыргызской Республики</a:t>
                      </a:r>
                      <a:r>
                        <a:rPr lang="ru-RU" sz="1200" dirty="0" smtClean="0">
                          <a:effectLst/>
                        </a:rPr>
                        <a:t>».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- Положение о порядке выдачи документов на проектирование, строительство и иные изменения объектов недвижимости и оценки соответствия вводимых в эксплуатацию завершенных строительством объектов в Кыргызской Республике, утвержденное ППКР от 17.01.2020 г. № </a:t>
                      </a:r>
                      <a:r>
                        <a:rPr lang="ru-RU" sz="1200" dirty="0" smtClean="0">
                          <a:effectLst/>
                        </a:rPr>
                        <a:t>12.</a:t>
                      </a:r>
                      <a:endParaRPr lang="ru-RU" sz="1200" dirty="0">
                        <a:effectLst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Продолжительность выполнения экспертизы определяется объемом и сложностью предмета экспертизы, в сроки: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r>
                        <a:rPr lang="ru-RU" sz="1200" dirty="0" smtClean="0">
                          <a:effectLst/>
                        </a:rPr>
                        <a:t>1</a:t>
                      </a:r>
                      <a:r>
                        <a:rPr lang="ru-RU" sz="1200" dirty="0">
                          <a:effectLst/>
                        </a:rPr>
                        <a:t>) от 100 </a:t>
                      </a:r>
                      <a:r>
                        <a:rPr lang="ru-RU" sz="1200" dirty="0" err="1">
                          <a:effectLst/>
                        </a:rPr>
                        <a:t>кв.м</a:t>
                      </a:r>
                      <a:r>
                        <a:rPr lang="ru-RU" sz="1200" dirty="0">
                          <a:effectLst/>
                        </a:rPr>
                        <a:t> до 500 </a:t>
                      </a:r>
                      <a:r>
                        <a:rPr lang="ru-RU" sz="1200" dirty="0" err="1">
                          <a:effectLst/>
                        </a:rPr>
                        <a:t>кв.м</a:t>
                      </a:r>
                      <a:r>
                        <a:rPr lang="ru-RU" sz="1200" dirty="0">
                          <a:effectLst/>
                        </a:rPr>
                        <a:t> - 10 рабочих дней;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r>
                        <a:rPr lang="ru-RU" sz="1200" dirty="0" smtClean="0">
                          <a:effectLst/>
                        </a:rPr>
                        <a:t>2</a:t>
                      </a:r>
                      <a:r>
                        <a:rPr lang="ru-RU" sz="1200" dirty="0">
                          <a:effectLst/>
                        </a:rPr>
                        <a:t>) от 500 </a:t>
                      </a:r>
                      <a:r>
                        <a:rPr lang="ru-RU" sz="1200" dirty="0" err="1">
                          <a:effectLst/>
                        </a:rPr>
                        <a:t>кв.м</a:t>
                      </a:r>
                      <a:r>
                        <a:rPr lang="ru-RU" sz="1200" dirty="0">
                          <a:effectLst/>
                        </a:rPr>
                        <a:t> до 1000 </a:t>
                      </a:r>
                      <a:r>
                        <a:rPr lang="ru-RU" sz="1200" dirty="0" err="1">
                          <a:effectLst/>
                        </a:rPr>
                        <a:t>кв.м</a:t>
                      </a:r>
                      <a:r>
                        <a:rPr lang="ru-RU" sz="1200" dirty="0">
                          <a:effectLst/>
                        </a:rPr>
                        <a:t> - 20 рабочих дней;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r>
                        <a:rPr lang="ru-RU" sz="1200" dirty="0" smtClean="0">
                          <a:effectLst/>
                        </a:rPr>
                        <a:t>3) </a:t>
                      </a:r>
                      <a:r>
                        <a:rPr lang="ru-RU" sz="1200" dirty="0">
                          <a:effectLst/>
                        </a:rPr>
                        <a:t>свыше 1000 </a:t>
                      </a:r>
                      <a:r>
                        <a:rPr lang="ru-RU" sz="1200" dirty="0" err="1">
                          <a:effectLst/>
                        </a:rPr>
                        <a:t>кв.м</a:t>
                      </a:r>
                      <a:r>
                        <a:rPr lang="ru-RU" sz="1200" dirty="0">
                          <a:effectLst/>
                        </a:rPr>
                        <a:t> - </a:t>
                      </a:r>
                      <a:r>
                        <a:rPr lang="ru-RU" sz="1200" b="1" dirty="0">
                          <a:effectLst/>
                        </a:rPr>
                        <a:t>30 рабочих </a:t>
                      </a:r>
                      <a:r>
                        <a:rPr lang="ru-RU" sz="1200" b="1" dirty="0" smtClean="0">
                          <a:effectLst/>
                        </a:rPr>
                        <a:t>дней.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extLst>
                  <a:ext uri="{0D108BD9-81ED-4DB2-BD59-A6C34878D82A}">
                    <a16:rowId xmlns:a16="http://schemas.microsoft.com/office/drawing/2014/main" val="2782606825"/>
                  </a:ext>
                </a:extLst>
              </a:tr>
              <a:tr h="92633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ГКПЭН Кыргызской Республики 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- Закон Кыргызской Республики «О промышленной безопасности опасных производственных объектов»;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-</a:t>
                      </a:r>
                      <a:r>
                        <a:rPr lang="ru-RU" sz="1200" dirty="0">
                          <a:effectLst/>
                        </a:rPr>
                        <a:t>Закон Кыргызской Республики «О недрах</a:t>
                      </a:r>
                      <a:r>
                        <a:rPr lang="ru-RU" sz="1200" dirty="0" smtClean="0">
                          <a:effectLst/>
                        </a:rPr>
                        <a:t>».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- Положения о порядке проведения экспертизы промышленной безопасности, утвержденное приказом ГКПЭН от 23.05.2018 г. № 1-7/253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30 рабочих дней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extLst>
                  <a:ext uri="{0D108BD9-81ED-4DB2-BD59-A6C34878D82A}">
                    <a16:rowId xmlns:a16="http://schemas.microsoft.com/office/drawing/2014/main" val="2714203644"/>
                  </a:ext>
                </a:extLst>
              </a:tr>
              <a:tr h="39534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</a:rPr>
                        <a:t>ГАООСиЛХ</a:t>
                      </a:r>
                      <a:r>
                        <a:rPr lang="ru-RU" sz="1200" dirty="0">
                          <a:effectLst/>
                        </a:rPr>
                        <a:t> при ПКР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- Закон Кыргызской Республики «Об экологической экспертизе» 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90 календарных дней 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extLst>
                  <a:ext uri="{0D108BD9-81ED-4DB2-BD59-A6C34878D82A}">
                    <a16:rowId xmlns:a16="http://schemas.microsoft.com/office/drawing/2014/main" val="2240246260"/>
                  </a:ext>
                </a:extLst>
              </a:tr>
              <a:tr h="98135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МЧС Кыргызской Республики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- Закон Кыргызской Республики «Об обеспечении пожарной безопасности»;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-  Положение о государственном пожарном надзоре и государственной противопожарной профилактике в Кыргызской Республике, утвержденное </a:t>
                      </a:r>
                      <a:r>
                        <a:rPr lang="ru-RU" sz="1200" dirty="0" smtClean="0">
                          <a:effectLst/>
                        </a:rPr>
                        <a:t>ППКР от </a:t>
                      </a:r>
                      <a:r>
                        <a:rPr lang="ru-RU" sz="1200" dirty="0">
                          <a:effectLst/>
                        </a:rPr>
                        <a:t>06.05.2019 г. № </a:t>
                      </a:r>
                      <a:r>
                        <a:rPr lang="ru-RU" sz="1200" dirty="0" smtClean="0">
                          <a:effectLst/>
                        </a:rPr>
                        <a:t>214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14 рабочих дней 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902" marR="30902" marT="0" marB="0"/>
                </a:tc>
                <a:extLst>
                  <a:ext uri="{0D108BD9-81ED-4DB2-BD59-A6C34878D82A}">
                    <a16:rowId xmlns:a16="http://schemas.microsoft.com/office/drawing/2014/main" val="4133681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9735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9481671"/>
              </p:ext>
            </p:extLst>
          </p:nvPr>
        </p:nvGraphicFramePr>
        <p:xfrm>
          <a:off x="4870318" y="2714114"/>
          <a:ext cx="708076" cy="356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0" name="CorelDRAW" r:id="rId3" imgW="776087" imgH="390752" progId="CorelDraw.Graphic.17">
                  <p:embed/>
                </p:oleObj>
              </mc:Choice>
              <mc:Fallback>
                <p:oleObj name="CorelDRAW" r:id="rId3" imgW="776087" imgH="390752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70318" y="2714114"/>
                        <a:ext cx="708076" cy="3562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1909232"/>
              </p:ext>
            </p:extLst>
          </p:nvPr>
        </p:nvGraphicFramePr>
        <p:xfrm>
          <a:off x="1763688" y="2210499"/>
          <a:ext cx="1536217" cy="134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1" name="CorelDRAW" r:id="rId5" imgW="1705855" imgH="1494302" progId="CorelDraw.Graphic.17">
                  <p:embed/>
                </p:oleObj>
              </mc:Choice>
              <mc:Fallback>
                <p:oleObj name="CorelDRAW" r:id="rId5" imgW="1705855" imgH="1494302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63688" y="2210499"/>
                        <a:ext cx="1536217" cy="1344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206693"/>
              </p:ext>
            </p:extLst>
          </p:nvPr>
        </p:nvGraphicFramePr>
        <p:xfrm>
          <a:off x="555804" y="2332246"/>
          <a:ext cx="552914" cy="12933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2" name="CorelDRAW" r:id="rId7" imgW="627786" imgH="1467433" progId="CorelDraw.Graphic.17">
                  <p:embed/>
                </p:oleObj>
              </mc:Choice>
              <mc:Fallback>
                <p:oleObj name="CorelDRAW" r:id="rId7" imgW="627786" imgH="1467433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55804" y="2332246"/>
                        <a:ext cx="552914" cy="12933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7486220"/>
              </p:ext>
            </p:extLst>
          </p:nvPr>
        </p:nvGraphicFramePr>
        <p:xfrm>
          <a:off x="1239610" y="2844570"/>
          <a:ext cx="543742" cy="3265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3" name="CorelDRAW" r:id="rId9" imgW="1156831" imgH="574997" progId="CorelDraw.Graphic.17">
                  <p:embed/>
                </p:oleObj>
              </mc:Choice>
              <mc:Fallback>
                <p:oleObj name="CorelDRAW" r:id="rId9" imgW="1156831" imgH="574997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239610" y="2844570"/>
                        <a:ext cx="543742" cy="3265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7362746"/>
              </p:ext>
            </p:extLst>
          </p:nvPr>
        </p:nvGraphicFramePr>
        <p:xfrm>
          <a:off x="302347" y="4030244"/>
          <a:ext cx="1012664" cy="7278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4" name="CorelDRAW" r:id="rId11" imgW="1411173" imgH="1014498" progId="CorelDraw.Graphic.17">
                  <p:embed/>
                </p:oleObj>
              </mc:Choice>
              <mc:Fallback>
                <p:oleObj name="CorelDRAW" r:id="rId11" imgW="1411173" imgH="1014498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02347" y="4030244"/>
                        <a:ext cx="1012664" cy="7278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8292611"/>
              </p:ext>
            </p:extLst>
          </p:nvPr>
        </p:nvGraphicFramePr>
        <p:xfrm>
          <a:off x="1057575" y="4647615"/>
          <a:ext cx="677507" cy="3377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5" name="CorelDRAW" r:id="rId13" imgW="1044260" imgH="520491" progId="CorelDraw.Graphic.17">
                  <p:embed/>
                </p:oleObj>
              </mc:Choice>
              <mc:Fallback>
                <p:oleObj name="CorelDRAW" r:id="rId13" imgW="1044260" imgH="520491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057575" y="4647615"/>
                        <a:ext cx="677507" cy="3377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1447596" y="3613116"/>
            <a:ext cx="21616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13818D"/>
                </a:solidFill>
              </a:rPr>
              <a:t>“ЕДИНОЕ ОКНО” </a:t>
            </a:r>
          </a:p>
          <a:p>
            <a:pPr algn="ctr"/>
            <a:r>
              <a:rPr lang="ru-RU" sz="1200" b="1" dirty="0" smtClean="0">
                <a:solidFill>
                  <a:srgbClr val="13818D"/>
                </a:solidFill>
              </a:rPr>
              <a:t>ДЕПАРТАМЕНТА ГОСЭКСПЕРТИЗЫ</a:t>
            </a:r>
          </a:p>
          <a:p>
            <a:pPr algn="ctr"/>
            <a:r>
              <a:rPr lang="ru-RU" sz="1200" b="1" dirty="0" smtClean="0"/>
              <a:t>ПРИЕМ ЗАЯВЛЕНИЯ НА ПРОВЕДЕНИЕ ЭКСПЕРТИЗЫ</a:t>
            </a:r>
          </a:p>
          <a:p>
            <a:pPr algn="ctr"/>
            <a:endParaRPr lang="ru-RU" sz="1200" b="1" dirty="0"/>
          </a:p>
          <a:p>
            <a:pPr algn="ctr"/>
            <a:r>
              <a:rPr lang="ru-RU" sz="1200" b="1" dirty="0" smtClean="0"/>
              <a:t>ВЫДАЧА ЗАКЛЮЧЕНИЯ ЭКСПЕРТИЗЫ</a:t>
            </a:r>
          </a:p>
          <a:p>
            <a:pPr algn="ctr"/>
            <a:r>
              <a:rPr lang="ru-RU" sz="1200" b="1" dirty="0" smtClean="0">
                <a:solidFill>
                  <a:srgbClr val="13818D"/>
                </a:solidFill>
              </a:rPr>
              <a:t>СРОК 180 ДНЕЙ</a:t>
            </a:r>
            <a:endParaRPr lang="ru-RU" sz="1200" b="1" dirty="0">
              <a:solidFill>
                <a:srgbClr val="13818D"/>
              </a:solidFill>
            </a:endParaRPr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4286500"/>
              </p:ext>
            </p:extLst>
          </p:nvPr>
        </p:nvGraphicFramePr>
        <p:xfrm>
          <a:off x="3111735" y="3661601"/>
          <a:ext cx="739535" cy="3686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6" name="CorelDRAW" r:id="rId15" imgW="1044260" imgH="520491" progId="CorelDraw.Graphic.17">
                  <p:embed/>
                </p:oleObj>
              </mc:Choice>
              <mc:Fallback>
                <p:oleObj name="CorelDRAW" r:id="rId15" imgW="1044260" imgH="520491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111735" y="3661601"/>
                        <a:ext cx="739535" cy="36864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3917210"/>
              </p:ext>
            </p:extLst>
          </p:nvPr>
        </p:nvGraphicFramePr>
        <p:xfrm>
          <a:off x="4052888" y="3206750"/>
          <a:ext cx="625475" cy="1463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7" name="CorelDRAW" r:id="rId16" imgW="627786" imgH="1467433" progId="CorelDraw.Graphic.17">
                  <p:embed/>
                </p:oleObj>
              </mc:Choice>
              <mc:Fallback>
                <p:oleObj name="CorelDRAW" r:id="rId16" imgW="627786" imgH="1467433" progId="CorelDraw.Graphic.17">
                  <p:embed/>
                  <p:pic>
                    <p:nvPicPr>
                      <p:cNvPr id="7" name="Объект 6"/>
                      <p:cNvPicPr/>
                      <p:nvPr/>
                    </p:nvPicPr>
                    <p:blipFill>
                      <a:blip r:embed="rId8">
                        <a:lum/>
                      </a:blip>
                      <a:stretch>
                        <a:fillRect/>
                      </a:stretch>
                    </p:blipFill>
                    <p:spPr>
                      <a:xfrm>
                        <a:off x="4052888" y="3206750"/>
                        <a:ext cx="625475" cy="14636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7142052"/>
              </p:ext>
            </p:extLst>
          </p:nvPr>
        </p:nvGraphicFramePr>
        <p:xfrm>
          <a:off x="6048358" y="2332246"/>
          <a:ext cx="971550" cy="969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8" name="CorelDRAW" r:id="rId17" imgW="970878" imgH="969972" progId="CorelDraw.Graphic.17">
                  <p:embed/>
                </p:oleObj>
              </mc:Choice>
              <mc:Fallback>
                <p:oleObj name="CorelDRAW" r:id="rId17" imgW="970878" imgH="969972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6048358" y="2332246"/>
                        <a:ext cx="971550" cy="969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Объект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4063768"/>
              </p:ext>
            </p:extLst>
          </p:nvPr>
        </p:nvGraphicFramePr>
        <p:xfrm>
          <a:off x="6072964" y="3433256"/>
          <a:ext cx="922337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9" name="CorelDRAW" r:id="rId19" imgW="922084" imgH="921224" progId="CorelDraw.Graphic.17">
                  <p:embed/>
                </p:oleObj>
              </mc:Choice>
              <mc:Fallback>
                <p:oleObj name="CorelDRAW" r:id="rId19" imgW="922084" imgH="921224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6072964" y="3433256"/>
                        <a:ext cx="922337" cy="920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6785735"/>
              </p:ext>
            </p:extLst>
          </p:nvPr>
        </p:nvGraphicFramePr>
        <p:xfrm>
          <a:off x="6048358" y="4436559"/>
          <a:ext cx="973138" cy="969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40" name="CorelDRAW" r:id="rId21" imgW="910558" imgH="909709" progId="CorelDraw.Graphic.17">
                  <p:embed/>
                </p:oleObj>
              </mc:Choice>
              <mc:Fallback>
                <p:oleObj name="CorelDRAW" r:id="rId21" imgW="910558" imgH="909709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6048358" y="4436559"/>
                        <a:ext cx="973138" cy="9699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6827555" y="2434203"/>
            <a:ext cx="1984491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Пожарная экспертиза </a:t>
            </a:r>
          </a:p>
          <a:p>
            <a:pPr algn="ctr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(МЧС КР)</a:t>
            </a:r>
          </a:p>
          <a:p>
            <a:pPr algn="ctr"/>
            <a:r>
              <a:rPr lang="ru-RU" sz="1100" b="1" dirty="0" smtClean="0">
                <a:solidFill>
                  <a:srgbClr val="13818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14 РАБОЧИХ ДНЕЙ </a:t>
            </a:r>
            <a:endParaRPr lang="ru-RU" sz="1100" b="1" dirty="0">
              <a:solidFill>
                <a:srgbClr val="13818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27555" y="3401484"/>
            <a:ext cx="1984491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Экологическая экспертиза </a:t>
            </a:r>
          </a:p>
          <a:p>
            <a:pPr algn="ctr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(ГАООСЛХ при ПКР)</a:t>
            </a:r>
          </a:p>
          <a:p>
            <a:pPr algn="ctr"/>
            <a:r>
              <a:rPr lang="ru-RU" sz="1100" b="1" dirty="0" smtClean="0">
                <a:solidFill>
                  <a:srgbClr val="13818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90 ДНЕЙ</a:t>
            </a:r>
            <a:endParaRPr lang="ru-RU" sz="1100" b="1" dirty="0">
              <a:solidFill>
                <a:srgbClr val="13818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827555" y="4490279"/>
            <a:ext cx="1984491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Промышленная безопасность </a:t>
            </a:r>
          </a:p>
          <a:p>
            <a:pPr algn="ctr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(ГКПЭН КР)</a:t>
            </a:r>
          </a:p>
          <a:p>
            <a:pPr algn="ctr"/>
            <a:r>
              <a:rPr lang="ru-RU" sz="1100" b="1" dirty="0" smtClean="0">
                <a:solidFill>
                  <a:srgbClr val="13818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30 ДНЕЙ</a:t>
            </a:r>
            <a:endParaRPr lang="ru-RU" sz="1100" b="1" dirty="0">
              <a:solidFill>
                <a:srgbClr val="13818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4727481"/>
              </p:ext>
            </p:extLst>
          </p:nvPr>
        </p:nvGraphicFramePr>
        <p:xfrm>
          <a:off x="5399777" y="2582031"/>
          <a:ext cx="588963" cy="601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41" name="CorelDRAW" r:id="rId23" imgW="589750" imgH="602250" progId="CorelDraw.Graphic.17">
                  <p:embed/>
                </p:oleObj>
              </mc:Choice>
              <mc:Fallback>
                <p:oleObj name="CorelDRAW" r:id="rId23" imgW="589750" imgH="602250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5399777" y="2582031"/>
                        <a:ext cx="588963" cy="6016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Объект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381169"/>
              </p:ext>
            </p:extLst>
          </p:nvPr>
        </p:nvGraphicFramePr>
        <p:xfrm>
          <a:off x="4870318" y="3661601"/>
          <a:ext cx="708076" cy="356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42" name="CorelDRAW" r:id="rId25" imgW="776087" imgH="390752" progId="CorelDraw.Graphic.17">
                  <p:embed/>
                </p:oleObj>
              </mc:Choice>
              <mc:Fallback>
                <p:oleObj name="CorelDRAW" r:id="rId25" imgW="776087" imgH="390752" progId="CorelDraw.Graphic.17">
                  <p:embed/>
                  <p:pic>
                    <p:nvPicPr>
                      <p:cNvPr id="22" name="Объект 2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70318" y="3661601"/>
                        <a:ext cx="708076" cy="3562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Объект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6711144"/>
              </p:ext>
            </p:extLst>
          </p:nvPr>
        </p:nvGraphicFramePr>
        <p:xfrm>
          <a:off x="5399777" y="3529518"/>
          <a:ext cx="588963" cy="601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43" name="CorelDRAW" r:id="rId26" imgW="589750" imgH="602250" progId="CorelDraw.Graphic.17">
                  <p:embed/>
                </p:oleObj>
              </mc:Choice>
              <mc:Fallback>
                <p:oleObj name="CorelDRAW" r:id="rId26" imgW="589750" imgH="602250" progId="CorelDraw.Graphic.17">
                  <p:embed/>
                  <p:pic>
                    <p:nvPicPr>
                      <p:cNvPr id="21" name="Объект 20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5399777" y="3529518"/>
                        <a:ext cx="588963" cy="6016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Объект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2163770"/>
              </p:ext>
            </p:extLst>
          </p:nvPr>
        </p:nvGraphicFramePr>
        <p:xfrm>
          <a:off x="4870318" y="4699170"/>
          <a:ext cx="708076" cy="356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44" name="CorelDRAW" r:id="rId27" imgW="776087" imgH="390752" progId="CorelDraw.Graphic.17">
                  <p:embed/>
                </p:oleObj>
              </mc:Choice>
              <mc:Fallback>
                <p:oleObj name="CorelDRAW" r:id="rId27" imgW="776087" imgH="390752" progId="CorelDraw.Graphic.17">
                  <p:embed/>
                  <p:pic>
                    <p:nvPicPr>
                      <p:cNvPr id="22" name="Объект 2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70318" y="4699170"/>
                        <a:ext cx="708076" cy="3562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Объект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932164"/>
              </p:ext>
            </p:extLst>
          </p:nvPr>
        </p:nvGraphicFramePr>
        <p:xfrm>
          <a:off x="5399777" y="4567087"/>
          <a:ext cx="588963" cy="601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45" name="CorelDRAW" r:id="rId28" imgW="589750" imgH="602250" progId="CorelDraw.Graphic.17">
                  <p:embed/>
                </p:oleObj>
              </mc:Choice>
              <mc:Fallback>
                <p:oleObj name="CorelDRAW" r:id="rId28" imgW="589750" imgH="602250" progId="CorelDraw.Graphic.17">
                  <p:embed/>
                  <p:pic>
                    <p:nvPicPr>
                      <p:cNvPr id="21" name="Объект 20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5399777" y="4567087"/>
                        <a:ext cx="588963" cy="6016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Прямоугольник 26"/>
          <p:cNvSpPr/>
          <p:nvPr/>
        </p:nvSpPr>
        <p:spPr>
          <a:xfrm>
            <a:off x="0" y="345788"/>
            <a:ext cx="9144000" cy="10801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Заголовок 1"/>
          <p:cNvSpPr>
            <a:spLocks noGrp="1"/>
          </p:cNvSpPr>
          <p:nvPr>
            <p:ph type="title"/>
          </p:nvPr>
        </p:nvSpPr>
        <p:spPr>
          <a:xfrm>
            <a:off x="611560" y="561812"/>
            <a:ext cx="8280920" cy="706948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№3.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Принятие Закона Кыргызской Республики «О внесении изменений в некоторые законодательные акты Кыргызской Республики по вопросу внедрения комплексной экспертизы»</a:t>
            </a:r>
            <a:endParaRPr lang="ru-RU" sz="20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5815880" y="5589240"/>
            <a:ext cx="2555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ОПТИМИЗАЦИИ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878900" y="4677562"/>
            <a:ext cx="1019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аказчик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83664" y="3555224"/>
            <a:ext cx="1019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аказчик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28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345788"/>
            <a:ext cx="9144000" cy="10801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61812"/>
            <a:ext cx="8280920" cy="706948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№3.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Принятие Закона Кыргызской Республики «О внесении изменений в некоторые законодательные акты Кыргызской Республики по вопросу внедрения комплексной экспертизы»</a:t>
            </a:r>
            <a:endParaRPr lang="ru-RU" sz="2000" b="1" dirty="0"/>
          </a:p>
        </p:txBody>
      </p:sp>
      <p:graphicFrame>
        <p:nvGraphicFramePr>
          <p:cNvPr id="63" name="Объект 6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0633287"/>
              </p:ext>
            </p:extLst>
          </p:nvPr>
        </p:nvGraphicFramePr>
        <p:xfrm>
          <a:off x="827584" y="2924944"/>
          <a:ext cx="4748105" cy="13349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2" name="CorelDRAW" r:id="rId3" imgW="5312741" imgH="1494302" progId="CorelDraw.Graphic.17">
                  <p:embed/>
                </p:oleObj>
              </mc:Choice>
              <mc:Fallback>
                <p:oleObj name="CorelDRAW" r:id="rId3" imgW="5312741" imgH="1494302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27584" y="2924944"/>
                        <a:ext cx="4748105" cy="13349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Прямоугольник 64"/>
          <p:cNvSpPr/>
          <p:nvPr/>
        </p:nvSpPr>
        <p:spPr>
          <a:xfrm>
            <a:off x="5771344" y="3202775"/>
            <a:ext cx="301385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3818D"/>
                </a:solidFill>
              </a:rPr>
              <a:t>ПРОВЕДЕНИЕ КОМПЛЕКСНОЙ ЭКСПЕРТИЗЫ</a:t>
            </a:r>
          </a:p>
          <a:p>
            <a:pPr algn="ctr"/>
            <a:endParaRPr lang="ru-RU" sz="1400" b="1" dirty="0" smtClean="0"/>
          </a:p>
          <a:p>
            <a:pPr algn="ctr"/>
            <a:r>
              <a:rPr lang="ru-RU" sz="1400" b="1" dirty="0" smtClean="0"/>
              <a:t>ПО ПОЖАРНО-ТЕХНИЧЕСКОЙ, ЭКОЛОГИЧЕСКОЙ И ПРОМЫШЛЕННОЙ БЕЗОПАСНОСТИ </a:t>
            </a:r>
            <a:endParaRPr lang="ru-RU" sz="1400" b="1" dirty="0"/>
          </a:p>
        </p:txBody>
      </p:sp>
      <p:sp>
        <p:nvSpPr>
          <p:cNvPr id="66" name="Прямоугольник 65"/>
          <p:cNvSpPr/>
          <p:nvPr/>
        </p:nvSpPr>
        <p:spPr>
          <a:xfrm>
            <a:off x="2375712" y="4259860"/>
            <a:ext cx="2445205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13818D"/>
                </a:solidFill>
              </a:rPr>
              <a:t>“ЕДИНОЕ ОКНО” </a:t>
            </a:r>
          </a:p>
          <a:p>
            <a:pPr algn="ctr"/>
            <a:r>
              <a:rPr lang="ru-RU" sz="1400" b="1" dirty="0" smtClean="0">
                <a:solidFill>
                  <a:srgbClr val="13818D"/>
                </a:solidFill>
              </a:rPr>
              <a:t>ДЕПАРТАМЕНТА ГОСЭКСПЕРТИЗЫ</a:t>
            </a:r>
          </a:p>
          <a:p>
            <a:pPr algn="ctr"/>
            <a:r>
              <a:rPr lang="ru-RU" sz="1400" b="1" dirty="0" smtClean="0"/>
              <a:t>ПРИЕМ ЗАЯВЛЕНИЯ НА ПРОВЕДЕНИЕ ЭКСПЕРТИЗЫ</a:t>
            </a:r>
          </a:p>
          <a:p>
            <a:pPr algn="ctr"/>
            <a:endParaRPr lang="ru-RU" sz="1200" b="1" dirty="0" smtClean="0"/>
          </a:p>
          <a:p>
            <a:pPr algn="ctr"/>
            <a:endParaRPr lang="ru-RU" sz="1200" b="1" dirty="0" smtClean="0"/>
          </a:p>
          <a:p>
            <a:pPr algn="ctr"/>
            <a:r>
              <a:rPr lang="ru-RU" sz="1400" b="1" dirty="0" smtClean="0"/>
              <a:t>ВЫДАЧА ЗАКЛЮЧЕНИЯ ЭКСПЕРТИЗЫ</a:t>
            </a:r>
          </a:p>
          <a:p>
            <a:pPr algn="ctr"/>
            <a:r>
              <a:rPr lang="ru-RU" sz="1400" b="1" dirty="0" smtClean="0"/>
              <a:t>СРОК 30 ДНЕЙ</a:t>
            </a:r>
            <a:endParaRPr lang="ru-RU" sz="1400" b="1" dirty="0"/>
          </a:p>
        </p:txBody>
      </p:sp>
      <p:graphicFrame>
        <p:nvGraphicFramePr>
          <p:cNvPr id="67" name="Объект 6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268789"/>
              </p:ext>
            </p:extLst>
          </p:nvPr>
        </p:nvGraphicFramePr>
        <p:xfrm>
          <a:off x="509616" y="5478286"/>
          <a:ext cx="2338387" cy="966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3" name="CorelDRAW" r:id="rId5" imgW="2452744" imgH="1014498" progId="CorelDraw.Graphic.17">
                  <p:embed/>
                </p:oleObj>
              </mc:Choice>
              <mc:Fallback>
                <p:oleObj name="CorelDRAW" r:id="rId5" imgW="2452744" imgH="1014498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9616" y="5478286"/>
                        <a:ext cx="2338387" cy="9667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" name="Объект 6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2458657"/>
              </p:ext>
            </p:extLst>
          </p:nvPr>
        </p:nvGraphicFramePr>
        <p:xfrm>
          <a:off x="6092422" y="4831490"/>
          <a:ext cx="2440018" cy="893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4" name="CorelDRAW" r:id="rId7" imgW="2731290" imgH="1000679" progId="CorelDraw.Graphic.17">
                  <p:embed/>
                </p:oleObj>
              </mc:Choice>
              <mc:Fallback>
                <p:oleObj name="CorelDRAW" r:id="rId7" imgW="2731290" imgH="1000679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092422" y="4831490"/>
                        <a:ext cx="2440018" cy="8937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Объект 7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4615216"/>
              </p:ext>
            </p:extLst>
          </p:nvPr>
        </p:nvGraphicFramePr>
        <p:xfrm>
          <a:off x="5061167" y="5080519"/>
          <a:ext cx="933449" cy="4653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5" name="CorelDRAW" r:id="rId9" imgW="1044260" imgH="520491" progId="CorelDraw.Graphic.17">
                  <p:embed/>
                </p:oleObj>
              </mc:Choice>
              <mc:Fallback>
                <p:oleObj name="CorelDRAW" r:id="rId9" imgW="1044260" imgH="520491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061167" y="5080519"/>
                        <a:ext cx="933449" cy="4653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" name="Прямоугольник 71"/>
          <p:cNvSpPr/>
          <p:nvPr/>
        </p:nvSpPr>
        <p:spPr>
          <a:xfrm>
            <a:off x="390002" y="1627231"/>
            <a:ext cx="41819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/>
              <a:t>ИСКЛЮЧЕНА ПРОЦЕДУРА ВЫДАЧИ РАЗРЕШЕНИЯ НА СТРОИТЕЛЬСТВО, ЗАКЛЮЧЕНИЕ ЭКСПЕРТИЗЫ ЯВЛЯЕТСЯ ОСНОВАНИЕМ ДЛЯ НАЧАЛА СТРОИТЕЛЬСТВА ОБЪЕКТА </a:t>
            </a:r>
            <a:endParaRPr lang="ru-RU" sz="1400" b="1" dirty="0"/>
          </a:p>
        </p:txBody>
      </p:sp>
      <p:sp>
        <p:nvSpPr>
          <p:cNvPr id="74" name="Прямоугольник 73"/>
          <p:cNvSpPr/>
          <p:nvPr/>
        </p:nvSpPr>
        <p:spPr>
          <a:xfrm>
            <a:off x="4932040" y="1627231"/>
            <a:ext cx="4135127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/>
              <a:t>ВОЗМОЖНОСТЬ ПОДАЧИ И ПОЛУЧЕНИЯ ДОКУМЕНТОВ В ЭЛЕКТРОННОМ ВИДЕ.</a:t>
            </a:r>
          </a:p>
          <a:p>
            <a:r>
              <a:rPr lang="ru-RU" sz="1400" b="1" dirty="0" smtClean="0"/>
              <a:t>СРОКИ ПРОВЕДЕНИЯ ЭКСПЕРТИЗЫ СОКРАЩЕНЫ </a:t>
            </a:r>
          </a:p>
          <a:p>
            <a:r>
              <a:rPr lang="ru-RU" sz="1600" b="1" dirty="0" smtClean="0">
                <a:solidFill>
                  <a:srgbClr val="13818D"/>
                </a:solidFill>
              </a:rPr>
              <a:t>С 180  ДО 30 ДНЕЙ</a:t>
            </a:r>
            <a:endParaRPr lang="ru-RU" sz="1600" b="1" dirty="0">
              <a:solidFill>
                <a:srgbClr val="13818D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690552" y="6082563"/>
            <a:ext cx="3124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 ОПТИМИЗАЦИИ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611560" y="4341548"/>
            <a:ext cx="1019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аказчик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7890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345788"/>
            <a:ext cx="9144000" cy="131368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7713" y="532319"/>
            <a:ext cx="7886700" cy="975642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Принятие Закона Кыргызской Республики «О внесении изменений в некоторые законодательные акты Кыргызской Республики по вопросу внедрения комплексной экспертизы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Ожидаемый результат: 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597352"/>
            <a:ext cx="7886700" cy="1019770"/>
          </a:xfrm>
        </p:spPr>
        <p:txBody>
          <a:bodyPr>
            <a:normAutofit/>
          </a:bodyPr>
          <a:lstStyle/>
          <a:p>
            <a:pPr marL="0" indent="0" defTabSz="914400">
              <a:lnSpc>
                <a:spcPct val="100000"/>
              </a:lnSpc>
              <a:spcBef>
                <a:spcPts val="0"/>
              </a:spcBef>
              <a:buFontTx/>
              <a:buChar char="-"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484800756"/>
              </p:ext>
            </p:extLst>
          </p:nvPr>
        </p:nvGraphicFramePr>
        <p:xfrm>
          <a:off x="755576" y="1556792"/>
          <a:ext cx="7831782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5157192"/>
            <a:ext cx="796156" cy="79615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383" y="2303472"/>
            <a:ext cx="720079" cy="72007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868" y="3715925"/>
            <a:ext cx="668711" cy="668711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685674"/>
            <a:ext cx="679430" cy="67943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032" y="2333006"/>
            <a:ext cx="663945" cy="663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676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345788"/>
            <a:ext cx="9144000" cy="10801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61812"/>
            <a:ext cx="8352928" cy="64807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№4. Утверждение Регламента работ «Единого окна» территориальных органов по градостроительству и архитектуре и Департамента государственной экспертизы </a:t>
            </a:r>
            <a:endParaRPr lang="ru-RU" sz="2000" b="1" dirty="0"/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395536" y="1457404"/>
          <a:ext cx="5688632" cy="4646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320926" y="3015823"/>
            <a:ext cx="24009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выдачи разрешительных документов на проектирование и строительство участвуют также иные государственные органы, их подразделения и инженерные службы</a:t>
            </a:r>
            <a:endParaRPr lang="ru-RU" sz="16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6269653" y="3068960"/>
            <a:ext cx="2503491" cy="24482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5886168" y="3573016"/>
            <a:ext cx="396000" cy="0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266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345788"/>
            <a:ext cx="9144000" cy="10801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61812"/>
            <a:ext cx="8352928" cy="64807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№4. Утверждение Регламента работ «Единого окна» территориальных органов по градостроительству и архитектуре и Департамента государственной экспертизы </a:t>
            </a:r>
            <a:endParaRPr lang="ru-RU" sz="2000" b="1" dirty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065884336"/>
              </p:ext>
            </p:extLst>
          </p:nvPr>
        </p:nvGraphicFramePr>
        <p:xfrm>
          <a:off x="395536" y="1556792"/>
          <a:ext cx="8064896" cy="45472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0706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345788"/>
            <a:ext cx="9144000" cy="10801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548679"/>
            <a:ext cx="7886700" cy="79208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№5 Переход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строительной отрасли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информационное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моделирование (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BIM)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484785"/>
            <a:ext cx="7886700" cy="4680520"/>
          </a:xfrm>
        </p:spPr>
        <p:txBody>
          <a:bodyPr>
            <a:normAutofit fontScale="92500" lnSpcReduction="10000"/>
          </a:bodyPr>
          <a:lstStyle/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2075" indent="0">
              <a:buNone/>
              <a:tabLst>
                <a:tab pos="265113" algn="l"/>
              </a:tabLst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внедрения BIM-технологий: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2075" indent="0">
              <a:buNone/>
              <a:tabLst>
                <a:tab pos="265113" algn="l"/>
              </a:tabLst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Разработка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концепции по внедрению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BIM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-технологий и разработка нормативно-правовых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актов, направленных на использование технологий информационного моделирования 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сфере проектирования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строительства. </a:t>
            </a:r>
          </a:p>
          <a:p>
            <a:pPr marL="92075" indent="0">
              <a:buNone/>
              <a:tabLst>
                <a:tab pos="265113" algn="l"/>
              </a:tabLst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–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2021-2024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гг. 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2075" indent="0">
              <a:buNone/>
              <a:tabLst>
                <a:tab pos="265113" algn="l"/>
              </a:tabLst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Создание соответствующей инфраструктуры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(завершение разработки информационных систем) 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кадров, способных применять на практике технологии информационного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моделирования.</a:t>
            </a:r>
          </a:p>
          <a:p>
            <a:pPr marL="92075" indent="0">
              <a:buNone/>
              <a:tabLst>
                <a:tab pos="265113" algn="l"/>
              </a:tabLst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–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2021-2024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гг. 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2075" indent="0">
              <a:buNone/>
              <a:tabLst>
                <a:tab pos="265113" algn="l"/>
              </a:tabLst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Обязательное применение BIM-технологий в ходе проектирования, строительства и эксплуатации объектов, финансируемых за счет средств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государственного бюджета. </a:t>
            </a:r>
          </a:p>
          <a:p>
            <a:pPr marL="92075" indent="0">
              <a:buNone/>
              <a:tabLst>
                <a:tab pos="265113" algn="l"/>
              </a:tabLst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–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2024-2025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гг.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68490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916832"/>
            <a:ext cx="4351338" cy="4351338"/>
          </a:xfrm>
        </p:spPr>
      </p:pic>
      <p:sp>
        <p:nvSpPr>
          <p:cNvPr id="5" name="Прямоугольник 4"/>
          <p:cNvSpPr/>
          <p:nvPr/>
        </p:nvSpPr>
        <p:spPr>
          <a:xfrm>
            <a:off x="0" y="404663"/>
            <a:ext cx="9144000" cy="10801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28650" y="548679"/>
            <a:ext cx="7886700" cy="7920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№5 Переход строительной отрасли на информационное моделирование (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BIM)</a:t>
            </a:r>
            <a:endParaRPr lang="ru-RU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63612" y="1772817"/>
            <a:ext cx="4224412" cy="4131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BIM:</a:t>
            </a:r>
          </a:p>
          <a:p>
            <a:endParaRPr lang="ru-RU" sz="105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2075" indent="265113">
              <a:buFont typeface="Arial" panose="020B0604020202020204" pitchFamily="34" charset="0"/>
              <a:buChar char="•"/>
              <a:tabLst>
                <a:tab pos="92075" algn="l"/>
              </a:tabLst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окращение сроков проектирования; </a:t>
            </a:r>
          </a:p>
          <a:p>
            <a:pPr marL="92075" indent="265113">
              <a:buFont typeface="Arial" panose="020B0604020202020204" pitchFamily="34" charset="0"/>
              <a:buChar char="•"/>
              <a:tabLst>
                <a:tab pos="92075" algn="l"/>
              </a:tabLs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расходов на реализацию проекта;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2075" indent="265113">
              <a:buFont typeface="Arial" panose="020B0604020202020204" pitchFamily="34" charset="0"/>
              <a:buChar char="•"/>
              <a:tabLst>
                <a:tab pos="92075" algn="l"/>
              </a:tabLs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производительности работы благодаря простоте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2075" indent="265113">
              <a:buFont typeface="Arial" panose="020B0604020202020204" pitchFamily="34" charset="0"/>
              <a:buChar char="•"/>
              <a:tabLst>
                <a:tab pos="92075" algn="l"/>
              </a:tabLst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овышение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согласованности строительной документации;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2075" indent="265113">
              <a:buFont typeface="Arial" panose="020B0604020202020204" pitchFamily="34" charset="0"/>
              <a:buChar char="•"/>
              <a:tabLst>
                <a:tab pos="92075" algn="l"/>
              </a:tabLst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оступность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конкретной информации о производителях материалов, количественных характеристиках для оценки и проведения тендера.</a:t>
            </a:r>
          </a:p>
        </p:txBody>
      </p:sp>
    </p:spTree>
    <p:extLst>
      <p:ext uri="{BB962C8B-B14F-4D97-AF65-F5344CB8AC3E}">
        <p14:creationId xmlns:p14="http://schemas.microsoft.com/office/powerpoint/2010/main" val="18013163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993" y="1988840"/>
            <a:ext cx="4332910" cy="3168352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628799"/>
            <a:ext cx="4392488" cy="4567363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результаты: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BIM позволяет сократить стоимость строительства объектов до 20% за счет повышения эффективности взаимодействия всех участников процесса от стадии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предпроекта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строительства и эксплуатации. </a:t>
            </a:r>
          </a:p>
          <a:p>
            <a:pPr>
              <a:lnSpc>
                <a:spcPct val="100000"/>
              </a:lnSpc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Новая технология позволяет на стадии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предпроекта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оперативно разработать и рассмотреть несколько вариантов проекта, оценить их стоимость,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энергоэффективность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сроки и стоимость строительства для каждого. </a:t>
            </a:r>
          </a:p>
          <a:p>
            <a:pPr>
              <a:lnSpc>
                <a:spcPct val="100000"/>
              </a:lnSpc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Внедренная на стадии проектирования технология BIM ускоряет работу проектировщика за счет снижения трудоемкости в момент внесения изменений в проекты, заметно облегчает поиск и устранение ошибок, а также общение с заказчиками и подрядчиками, благодаря специальным инструментам коллективной работы и поиска коллизий.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404663"/>
            <a:ext cx="9144000" cy="10801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28650" y="548679"/>
            <a:ext cx="7886700" cy="7920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№5 Переход строительной отрасли на информационное моделирование (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BIM)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8572733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7" name="Shape 587"/>
          <p:cNvPicPr preferRelativeResize="0"/>
          <p:nvPr/>
        </p:nvPicPr>
        <p:blipFill rotWithShape="1">
          <a:blip r:embed="rId3">
            <a:alphaModFix/>
          </a:blip>
          <a:srcRect r="27515" b="19510"/>
          <a:stretch/>
        </p:blipFill>
        <p:spPr>
          <a:xfrm>
            <a:off x="348376" y="2357225"/>
            <a:ext cx="1350125" cy="1227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8" name="Shape 588"/>
          <p:cNvPicPr preferRelativeResize="0"/>
          <p:nvPr/>
        </p:nvPicPr>
        <p:blipFill rotWithShape="1">
          <a:blip r:embed="rId4">
            <a:alphaModFix/>
          </a:blip>
          <a:srcRect l="8249" t="16373" r="11506"/>
          <a:stretch/>
        </p:blipFill>
        <p:spPr>
          <a:xfrm>
            <a:off x="4540650" y="4451226"/>
            <a:ext cx="2155500" cy="1083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9" name="Shape 58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8376" y="4259324"/>
            <a:ext cx="1350125" cy="1226584"/>
          </a:xfrm>
          <a:prstGeom prst="rect">
            <a:avLst/>
          </a:prstGeom>
          <a:noFill/>
          <a:ln>
            <a:noFill/>
          </a:ln>
        </p:spPr>
      </p:pic>
      <p:pic>
        <p:nvPicPr>
          <p:cNvPr id="590" name="Shape 590"/>
          <p:cNvPicPr preferRelativeResize="0"/>
          <p:nvPr/>
        </p:nvPicPr>
        <p:blipFill rotWithShape="1">
          <a:blip r:embed="rId6">
            <a:alphaModFix/>
          </a:blip>
          <a:srcRect b="20729"/>
          <a:stretch/>
        </p:blipFill>
        <p:spPr>
          <a:xfrm>
            <a:off x="4540650" y="2318375"/>
            <a:ext cx="2096400" cy="897802"/>
          </a:xfrm>
          <a:prstGeom prst="rect">
            <a:avLst/>
          </a:prstGeom>
          <a:noFill/>
          <a:ln>
            <a:noFill/>
          </a:ln>
        </p:spPr>
      </p:pic>
      <p:sp>
        <p:nvSpPr>
          <p:cNvPr id="591" name="Shape 591"/>
          <p:cNvSpPr txBox="1"/>
          <p:nvPr/>
        </p:nvSpPr>
        <p:spPr>
          <a:xfrm>
            <a:off x="1698500" y="1874975"/>
            <a:ext cx="2686200" cy="1998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457200" indent="-292100">
              <a:lnSpc>
                <a:spcPct val="115000"/>
              </a:lnSpc>
              <a:buClr>
                <a:schemeClr val="dk2"/>
              </a:buClr>
              <a:buSzPts val="1000"/>
              <a:buChar char="●"/>
            </a:pPr>
            <a:r>
              <a:rPr lang="ru" sz="1000" dirty="0">
                <a:solidFill>
                  <a:schemeClr val="dk2"/>
                </a:solidFill>
              </a:rPr>
              <a:t>Сокращение стоимости проектов.</a:t>
            </a:r>
          </a:p>
          <a:p>
            <a:pPr marL="457200" indent="-292100">
              <a:lnSpc>
                <a:spcPct val="115000"/>
              </a:lnSpc>
              <a:buClr>
                <a:schemeClr val="dk2"/>
              </a:buClr>
              <a:buSzPts val="1000"/>
              <a:buChar char="●"/>
            </a:pPr>
            <a:r>
              <a:rPr lang="ru" sz="1000" dirty="0">
                <a:solidFill>
                  <a:schemeClr val="dk2"/>
                </a:solidFill>
              </a:rPr>
              <a:t>Сокращение сроков  проектов.</a:t>
            </a:r>
          </a:p>
          <a:p>
            <a:pPr marL="457200" indent="-292100">
              <a:lnSpc>
                <a:spcPct val="115000"/>
              </a:lnSpc>
              <a:buClr>
                <a:schemeClr val="dk2"/>
              </a:buClr>
              <a:buSzPts val="1000"/>
              <a:buChar char="●"/>
            </a:pPr>
            <a:r>
              <a:rPr lang="ru" sz="1000" dirty="0">
                <a:solidFill>
                  <a:schemeClr val="dk2"/>
                </a:solidFill>
              </a:rPr>
              <a:t>Сокращение выбросов.</a:t>
            </a:r>
          </a:p>
          <a:p>
            <a:pPr marL="457200" indent="-292100">
              <a:lnSpc>
                <a:spcPct val="115000"/>
              </a:lnSpc>
              <a:buClr>
                <a:schemeClr val="dk2"/>
              </a:buClr>
              <a:buSzPts val="1000"/>
              <a:buChar char="●"/>
            </a:pPr>
            <a:r>
              <a:rPr lang="ru" sz="1000" dirty="0">
                <a:solidFill>
                  <a:schemeClr val="dk2"/>
                </a:solidFill>
              </a:rPr>
              <a:t>Глобальное лидерство в цифровом строительстве.</a:t>
            </a:r>
          </a:p>
          <a:p>
            <a:pPr>
              <a:lnSpc>
                <a:spcPct val="115000"/>
              </a:lnSpc>
            </a:pPr>
            <a:endParaRPr sz="1000" dirty="0">
              <a:solidFill>
                <a:schemeClr val="dk2"/>
              </a:solidFill>
            </a:endParaRPr>
          </a:p>
          <a:p>
            <a:pPr marL="457200" indent="-292100">
              <a:lnSpc>
                <a:spcPct val="115000"/>
              </a:lnSpc>
              <a:buClr>
                <a:schemeClr val="dk2"/>
              </a:buClr>
              <a:buSzPts val="1000"/>
              <a:buChar char="●"/>
            </a:pPr>
            <a:r>
              <a:rPr lang="ru" sz="1000" dirty="0">
                <a:solidFill>
                  <a:schemeClr val="dk2"/>
                </a:solidFill>
              </a:rPr>
              <a:t>Стратегия – 2011 г.</a:t>
            </a:r>
          </a:p>
          <a:p>
            <a:pPr marL="457200" indent="-292100">
              <a:lnSpc>
                <a:spcPct val="115000"/>
              </a:lnSpc>
              <a:buClr>
                <a:schemeClr val="dk2"/>
              </a:buClr>
              <a:buSzPts val="1000"/>
              <a:buChar char="●"/>
            </a:pPr>
            <a:r>
              <a:rPr lang="ru" sz="1000" dirty="0">
                <a:solidFill>
                  <a:schemeClr val="dk2"/>
                </a:solidFill>
              </a:rPr>
              <a:t>BIM Мандат –  апрель 2016 г.</a:t>
            </a:r>
          </a:p>
        </p:txBody>
      </p:sp>
      <p:sp>
        <p:nvSpPr>
          <p:cNvPr id="592" name="Shape 592"/>
          <p:cNvSpPr txBox="1"/>
          <p:nvPr/>
        </p:nvSpPr>
        <p:spPr>
          <a:xfrm>
            <a:off x="6793000" y="3779550"/>
            <a:ext cx="2039225" cy="1323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457200" indent="-292100">
              <a:lnSpc>
                <a:spcPct val="115000"/>
              </a:lnSpc>
              <a:buClr>
                <a:schemeClr val="dk2"/>
              </a:buClr>
              <a:buSzPts val="1000"/>
              <a:buChar char="●"/>
            </a:pPr>
            <a:r>
              <a:rPr lang="ru" sz="1000" dirty="0">
                <a:solidFill>
                  <a:schemeClr val="dk2"/>
                </a:solidFill>
              </a:rPr>
              <a:t>Сокращение сроков.</a:t>
            </a:r>
          </a:p>
          <a:p>
            <a:pPr marL="457200" indent="-292100">
              <a:lnSpc>
                <a:spcPct val="115000"/>
              </a:lnSpc>
              <a:buClr>
                <a:schemeClr val="dk2"/>
              </a:buClr>
              <a:buSzPts val="1000"/>
              <a:buChar char="●"/>
            </a:pPr>
            <a:r>
              <a:rPr lang="ru" sz="1000" dirty="0">
                <a:solidFill>
                  <a:schemeClr val="dk2"/>
                </a:solidFill>
              </a:rPr>
              <a:t>Снижение рисков.</a:t>
            </a:r>
          </a:p>
          <a:p>
            <a:pPr marL="457200" indent="-292100">
              <a:lnSpc>
                <a:spcPct val="115000"/>
              </a:lnSpc>
              <a:buClr>
                <a:schemeClr val="dk2"/>
              </a:buClr>
              <a:buSzPts val="1000"/>
              <a:buChar char="●"/>
            </a:pPr>
            <a:r>
              <a:rPr lang="ru" sz="1000" dirty="0">
                <a:solidFill>
                  <a:schemeClr val="dk2"/>
                </a:solidFill>
              </a:rPr>
              <a:t>Повышение прозрачности по бюджетам проектов.</a:t>
            </a:r>
          </a:p>
          <a:p>
            <a:pPr>
              <a:lnSpc>
                <a:spcPct val="115000"/>
              </a:lnSpc>
            </a:pPr>
            <a:endParaRPr sz="1000" dirty="0">
              <a:solidFill>
                <a:schemeClr val="dk2"/>
              </a:solidFill>
            </a:endParaRPr>
          </a:p>
          <a:p>
            <a:pPr marL="457200" indent="-292100">
              <a:lnSpc>
                <a:spcPct val="115000"/>
              </a:lnSpc>
              <a:buClr>
                <a:schemeClr val="dk2"/>
              </a:buClr>
              <a:buSzPts val="1000"/>
              <a:buChar char="●"/>
            </a:pPr>
            <a:r>
              <a:rPr lang="ru" sz="1000" dirty="0">
                <a:solidFill>
                  <a:schemeClr val="dk2"/>
                </a:solidFill>
              </a:rPr>
              <a:t>План  </a:t>
            </a:r>
            <a:r>
              <a:rPr lang="ru" sz="1100" dirty="0">
                <a:solidFill>
                  <a:schemeClr val="dk2"/>
                </a:solidFill>
              </a:rPr>
              <a:t>–</a:t>
            </a:r>
            <a:r>
              <a:rPr lang="ru" sz="1000" dirty="0">
                <a:solidFill>
                  <a:schemeClr val="dk2"/>
                </a:solidFill>
              </a:rPr>
              <a:t> 2015 г.</a:t>
            </a:r>
          </a:p>
          <a:p>
            <a:pPr marL="457200" indent="-292100">
              <a:lnSpc>
                <a:spcPct val="115000"/>
              </a:lnSpc>
              <a:buClr>
                <a:schemeClr val="dk2"/>
              </a:buClr>
              <a:buSzPts val="1000"/>
              <a:buChar char="●"/>
            </a:pPr>
            <a:r>
              <a:rPr lang="ru" sz="1000" dirty="0">
                <a:solidFill>
                  <a:schemeClr val="dk2"/>
                </a:solidFill>
              </a:rPr>
              <a:t>BIM Мандат на все новые транспортные проекты – 2020 г.</a:t>
            </a:r>
          </a:p>
        </p:txBody>
      </p:sp>
      <p:sp>
        <p:nvSpPr>
          <p:cNvPr id="593" name="Shape 593"/>
          <p:cNvSpPr txBox="1"/>
          <p:nvPr/>
        </p:nvSpPr>
        <p:spPr>
          <a:xfrm>
            <a:off x="311700" y="1874975"/>
            <a:ext cx="2096400" cy="443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ru" sz="1200" b="1"/>
              <a:t>Великобритания</a:t>
            </a:r>
          </a:p>
          <a:p>
            <a:pPr>
              <a:lnSpc>
                <a:spcPct val="115000"/>
              </a:lnSpc>
            </a:pPr>
            <a:r>
              <a:rPr lang="ru" sz="1200">
                <a:solidFill>
                  <a:schemeClr val="dk2"/>
                </a:solidFill>
              </a:rPr>
              <a:t>(Правительство)</a:t>
            </a:r>
          </a:p>
        </p:txBody>
      </p:sp>
      <p:sp>
        <p:nvSpPr>
          <p:cNvPr id="594" name="Shape 594"/>
          <p:cNvSpPr txBox="1"/>
          <p:nvPr/>
        </p:nvSpPr>
        <p:spPr>
          <a:xfrm>
            <a:off x="311700" y="3779550"/>
            <a:ext cx="2824800" cy="443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ru" sz="1200" b="1"/>
              <a:t>Сингапур</a:t>
            </a:r>
          </a:p>
          <a:p>
            <a:pPr>
              <a:lnSpc>
                <a:spcPct val="115000"/>
              </a:lnSpc>
            </a:pPr>
            <a:r>
              <a:rPr lang="ru" sz="1200">
                <a:solidFill>
                  <a:schemeClr val="dk2"/>
                </a:solidFill>
              </a:rPr>
              <a:t>(Министерство строительства)</a:t>
            </a:r>
          </a:p>
        </p:txBody>
      </p:sp>
      <p:sp>
        <p:nvSpPr>
          <p:cNvPr id="595" name="Shape 595"/>
          <p:cNvSpPr txBox="1"/>
          <p:nvPr/>
        </p:nvSpPr>
        <p:spPr>
          <a:xfrm>
            <a:off x="4540650" y="3743381"/>
            <a:ext cx="2407614" cy="646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ru" sz="1200" b="1" dirty="0"/>
              <a:t>Германия</a:t>
            </a:r>
          </a:p>
          <a:p>
            <a:pPr>
              <a:lnSpc>
                <a:spcPct val="115000"/>
              </a:lnSpc>
            </a:pPr>
            <a:r>
              <a:rPr lang="ru" sz="1200" dirty="0">
                <a:solidFill>
                  <a:schemeClr val="dk2"/>
                </a:solidFill>
              </a:rPr>
              <a:t>(Министерство Транспорта и Цифровой инфраструктуры)</a:t>
            </a:r>
          </a:p>
        </p:txBody>
      </p:sp>
      <p:sp>
        <p:nvSpPr>
          <p:cNvPr id="596" name="Shape 596"/>
          <p:cNvSpPr txBox="1"/>
          <p:nvPr/>
        </p:nvSpPr>
        <p:spPr>
          <a:xfrm>
            <a:off x="4540650" y="1874975"/>
            <a:ext cx="2686200" cy="443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ru" sz="1200" b="1"/>
              <a:t>Россия</a:t>
            </a:r>
          </a:p>
          <a:p>
            <a:pPr>
              <a:lnSpc>
                <a:spcPct val="115000"/>
              </a:lnSpc>
            </a:pPr>
            <a:r>
              <a:rPr lang="ru" sz="1200">
                <a:solidFill>
                  <a:schemeClr val="dk2"/>
                </a:solidFill>
              </a:rPr>
              <a:t>(Министерство строительства)</a:t>
            </a:r>
          </a:p>
        </p:txBody>
      </p:sp>
      <p:sp>
        <p:nvSpPr>
          <p:cNvPr id="597" name="Shape 597"/>
          <p:cNvSpPr txBox="1"/>
          <p:nvPr/>
        </p:nvSpPr>
        <p:spPr>
          <a:xfrm>
            <a:off x="6793000" y="1765040"/>
            <a:ext cx="2129525" cy="145113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457200" indent="-292100">
              <a:lnSpc>
                <a:spcPct val="130000"/>
              </a:lnSpc>
              <a:buClr>
                <a:schemeClr val="dk2"/>
              </a:buClr>
              <a:buSzPts val="1000"/>
              <a:buChar char="●"/>
            </a:pPr>
            <a:r>
              <a:rPr lang="ru" sz="1000" dirty="0">
                <a:solidFill>
                  <a:schemeClr val="dk2"/>
                </a:solidFill>
              </a:rPr>
              <a:t>Стадия обоснования инвестиций с учетом стоимости всех стадий ЖЦ.</a:t>
            </a:r>
          </a:p>
          <a:p>
            <a:pPr marL="457200" indent="-292100">
              <a:lnSpc>
                <a:spcPct val="130000"/>
              </a:lnSpc>
              <a:buClr>
                <a:schemeClr val="dk2"/>
              </a:buClr>
              <a:buSzPts val="1000"/>
              <a:buChar char="●"/>
            </a:pPr>
            <a:r>
              <a:rPr lang="ru" sz="1000" dirty="0" smtClean="0">
                <a:solidFill>
                  <a:schemeClr val="dk2"/>
                </a:solidFill>
              </a:rPr>
              <a:t>Утверждение концепции -2014 год.</a:t>
            </a:r>
          </a:p>
          <a:p>
            <a:pPr marL="457200" indent="-292100">
              <a:lnSpc>
                <a:spcPct val="130000"/>
              </a:lnSpc>
              <a:buClr>
                <a:schemeClr val="dk2"/>
              </a:buClr>
              <a:buSzPts val="1000"/>
              <a:buChar char="●"/>
            </a:pPr>
            <a:r>
              <a:rPr lang="ru" sz="1000" dirty="0" smtClean="0">
                <a:solidFill>
                  <a:schemeClr val="dk2"/>
                </a:solidFill>
              </a:rPr>
              <a:t>Планируется внедрение  </a:t>
            </a:r>
            <a:r>
              <a:rPr lang="ru" sz="1100" dirty="0">
                <a:solidFill>
                  <a:schemeClr val="dk2"/>
                </a:solidFill>
              </a:rPr>
              <a:t>–</a:t>
            </a:r>
            <a:r>
              <a:rPr lang="ru" sz="1000" dirty="0">
                <a:solidFill>
                  <a:schemeClr val="dk2"/>
                </a:solidFill>
              </a:rPr>
              <a:t> </a:t>
            </a:r>
            <a:r>
              <a:rPr lang="ru" sz="1000" dirty="0" smtClean="0">
                <a:solidFill>
                  <a:schemeClr val="dk2"/>
                </a:solidFill>
              </a:rPr>
              <a:t>2019 </a:t>
            </a:r>
            <a:r>
              <a:rPr lang="ru" sz="1000" dirty="0">
                <a:solidFill>
                  <a:schemeClr val="dk2"/>
                </a:solidFill>
              </a:rPr>
              <a:t>г</a:t>
            </a:r>
            <a:r>
              <a:rPr lang="ru" sz="1000" dirty="0" smtClean="0">
                <a:solidFill>
                  <a:schemeClr val="dk2"/>
                </a:solidFill>
              </a:rPr>
              <a:t>.</a:t>
            </a:r>
          </a:p>
          <a:p>
            <a:pPr marL="457200" indent="-292100">
              <a:lnSpc>
                <a:spcPct val="130000"/>
              </a:lnSpc>
              <a:buClr>
                <a:schemeClr val="dk2"/>
              </a:buClr>
              <a:buSzPts val="1000"/>
              <a:buChar char="●"/>
            </a:pPr>
            <a:r>
              <a:rPr lang="ru" sz="1000" dirty="0" smtClean="0">
                <a:solidFill>
                  <a:schemeClr val="dk2"/>
                </a:solidFill>
              </a:rPr>
              <a:t>Продлен до 2024 года.</a:t>
            </a:r>
            <a:endParaRPr lang="ru" sz="1000" dirty="0">
              <a:solidFill>
                <a:schemeClr val="dk2"/>
              </a:solidFill>
            </a:endParaRPr>
          </a:p>
        </p:txBody>
      </p:sp>
      <p:sp>
        <p:nvSpPr>
          <p:cNvPr id="598" name="Shape 598"/>
          <p:cNvSpPr txBox="1"/>
          <p:nvPr/>
        </p:nvSpPr>
        <p:spPr>
          <a:xfrm>
            <a:off x="1698500" y="4199325"/>
            <a:ext cx="2824800" cy="1712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457200" indent="-292100">
              <a:lnSpc>
                <a:spcPct val="115000"/>
              </a:lnSpc>
              <a:buClr>
                <a:schemeClr val="dk2"/>
              </a:buClr>
              <a:buSzPts val="1000"/>
              <a:buChar char="●"/>
            </a:pPr>
            <a:r>
              <a:rPr lang="ru" sz="1000" dirty="0">
                <a:solidFill>
                  <a:schemeClr val="dk2"/>
                </a:solidFill>
              </a:rPr>
              <a:t>Повышение производительности труда в строительстве на 25% за 10 лет.</a:t>
            </a:r>
          </a:p>
          <a:p>
            <a:pPr marL="457200" indent="-292100">
              <a:lnSpc>
                <a:spcPct val="115000"/>
              </a:lnSpc>
              <a:buClr>
                <a:schemeClr val="dk2"/>
              </a:buClr>
              <a:buSzPts val="1000"/>
              <a:buChar char="●"/>
            </a:pPr>
            <a:r>
              <a:rPr lang="ru" sz="1000" dirty="0">
                <a:solidFill>
                  <a:schemeClr val="dk2"/>
                </a:solidFill>
              </a:rPr>
              <a:t>Сокращение работ непосредственно на стройплощадке.</a:t>
            </a:r>
          </a:p>
          <a:p>
            <a:pPr>
              <a:lnSpc>
                <a:spcPct val="115000"/>
              </a:lnSpc>
            </a:pPr>
            <a:endParaRPr sz="1000" dirty="0">
              <a:solidFill>
                <a:schemeClr val="dk2"/>
              </a:solidFill>
            </a:endParaRPr>
          </a:p>
          <a:p>
            <a:pPr marL="457200" indent="-292100">
              <a:lnSpc>
                <a:spcPct val="115000"/>
              </a:lnSpc>
              <a:buClr>
                <a:schemeClr val="dk2"/>
              </a:buClr>
              <a:buSzPts val="1000"/>
              <a:buChar char="●"/>
            </a:pPr>
            <a:r>
              <a:rPr lang="ru" sz="1000" dirty="0">
                <a:solidFill>
                  <a:schemeClr val="dk2"/>
                </a:solidFill>
              </a:rPr>
              <a:t>План  </a:t>
            </a:r>
            <a:r>
              <a:rPr lang="ru" sz="1100" dirty="0">
                <a:solidFill>
                  <a:schemeClr val="dk2"/>
                </a:solidFill>
              </a:rPr>
              <a:t>–</a:t>
            </a:r>
            <a:r>
              <a:rPr lang="ru" sz="1000" dirty="0">
                <a:solidFill>
                  <a:schemeClr val="dk2"/>
                </a:solidFill>
              </a:rPr>
              <a:t> 2011 г.</a:t>
            </a:r>
          </a:p>
          <a:p>
            <a:pPr marL="457200" indent="-292100">
              <a:lnSpc>
                <a:spcPct val="115000"/>
              </a:lnSpc>
              <a:buClr>
                <a:schemeClr val="dk2"/>
              </a:buClr>
              <a:buSzPts val="1000"/>
              <a:buChar char="●"/>
            </a:pPr>
            <a:r>
              <a:rPr lang="ru" sz="1000" dirty="0">
                <a:solidFill>
                  <a:schemeClr val="dk2"/>
                </a:solidFill>
              </a:rPr>
              <a:t>BIM Мандат на все проекты – 2015 г.</a:t>
            </a:r>
          </a:p>
        </p:txBody>
      </p:sp>
      <p:cxnSp>
        <p:nvCxnSpPr>
          <p:cNvPr id="599" name="Shape 599"/>
          <p:cNvCxnSpPr/>
          <p:nvPr/>
        </p:nvCxnSpPr>
        <p:spPr>
          <a:xfrm>
            <a:off x="4512700" y="1900500"/>
            <a:ext cx="0" cy="3873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600" name="Shape 600"/>
          <p:cNvCxnSpPr/>
          <p:nvPr/>
        </p:nvCxnSpPr>
        <p:spPr>
          <a:xfrm rot="10800000">
            <a:off x="348300" y="3640450"/>
            <a:ext cx="40269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601" name="Shape 601"/>
          <p:cNvCxnSpPr/>
          <p:nvPr/>
        </p:nvCxnSpPr>
        <p:spPr>
          <a:xfrm rot="10800000">
            <a:off x="4642125" y="3640450"/>
            <a:ext cx="41901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602" name="Shape 602"/>
          <p:cNvCxnSpPr/>
          <p:nvPr/>
        </p:nvCxnSpPr>
        <p:spPr>
          <a:xfrm rot="10800000">
            <a:off x="2127000" y="2914950"/>
            <a:ext cx="2248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603" name="Shape 603"/>
          <p:cNvCxnSpPr/>
          <p:nvPr/>
        </p:nvCxnSpPr>
        <p:spPr>
          <a:xfrm rot="10800000">
            <a:off x="7243050" y="2636912"/>
            <a:ext cx="15618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604" name="Shape 604"/>
          <p:cNvCxnSpPr/>
          <p:nvPr/>
        </p:nvCxnSpPr>
        <p:spPr>
          <a:xfrm rot="10800000">
            <a:off x="7226850" y="4869160"/>
            <a:ext cx="15780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605" name="Shape 605"/>
          <p:cNvCxnSpPr/>
          <p:nvPr/>
        </p:nvCxnSpPr>
        <p:spPr>
          <a:xfrm rot="10800000">
            <a:off x="2136500" y="5103450"/>
            <a:ext cx="2248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23" name="Прямоугольник 22"/>
          <p:cNvSpPr/>
          <p:nvPr/>
        </p:nvSpPr>
        <p:spPr>
          <a:xfrm>
            <a:off x="0" y="404663"/>
            <a:ext cx="9144000" cy="10801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Заголовок 1"/>
          <p:cNvSpPr txBox="1">
            <a:spLocks/>
          </p:cNvSpPr>
          <p:nvPr/>
        </p:nvSpPr>
        <p:spPr>
          <a:xfrm>
            <a:off x="628650" y="548679"/>
            <a:ext cx="7886700" cy="7920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Внедрение BIM в мире: цели и сроки</a:t>
            </a:r>
          </a:p>
          <a:p>
            <a:pPr algn="ctr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09087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1414</TotalTime>
  <Words>1669</Words>
  <Application>Microsoft Office PowerPoint</Application>
  <PresentationFormat>Экран (4:3)</PresentationFormat>
  <Paragraphs>203</Paragraphs>
  <Slides>17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Тема Office</vt:lpstr>
      <vt:lpstr>CorelDRAW</vt:lpstr>
      <vt:lpstr>Государственное агентство архитектуры, строительства и жилищно-коммунального хозяйства при Правительстве Кыргызской Республики  </vt:lpstr>
      <vt:lpstr>Действующий порядок выдачи разрешительных документов на проектирование и строительство объектов</vt:lpstr>
      <vt:lpstr>Предлагаемый порядок выдачи разрешительных документов на проектирование и строительство объектов</vt:lpstr>
      <vt:lpstr>Предлагаемый порядок выдачи разрешительных документов на проектирование и строительство объектов</vt:lpstr>
      <vt:lpstr>Презентация PowerPoint</vt:lpstr>
      <vt:lpstr>№ 2. Введение режима совмещения процессов проектировании и строительства</vt:lpstr>
      <vt:lpstr>№3. Принятие Закона Кыргызской Республики «О внесении изменений в некоторые законодательные акты Кыргызской Республики по вопросу внедрения комплексной экспертизы»</vt:lpstr>
      <vt:lpstr>Нормативные правовые акты регулирующие проведение экспертизы зданий и сооружений</vt:lpstr>
      <vt:lpstr>№3. Принятие Закона Кыргызской Республики «О внесении изменений в некоторые законодательные акты Кыргызской Республики по вопросу внедрения комплексной экспертизы»</vt:lpstr>
      <vt:lpstr>№3. Принятие Закона Кыргызской Республики «О внесении изменений в некоторые законодательные акты Кыргызской Республики по вопросу внедрения комплексной экспертизы»</vt:lpstr>
      <vt:lpstr>Принятие Закона Кыргызской Республики «О внесении изменений в некоторые законодательные акты Кыргызской Республики по вопросу внедрения комплексной экспертизы Ожидаемый результат: </vt:lpstr>
      <vt:lpstr>№4. Утверждение Регламента работ «Единого окна» территориальных органов по градостроительству и архитектуре и Департамента государственной экспертизы </vt:lpstr>
      <vt:lpstr>№4. Утверждение Регламента работ «Единого окна» территориальных органов по градостроительству и архитектуре и Департамента государственной экспертизы </vt:lpstr>
      <vt:lpstr>№5 Переход строительной отрасли на информационное моделирование (BIM)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агентство архитектуры, строительства и жилищно-коммунального хозяйства при Правительстве Кыргызской Республики  </dc:title>
  <dc:creator>Admin</dc:creator>
  <cp:lastModifiedBy>GS</cp:lastModifiedBy>
  <cp:revision>104</cp:revision>
  <cp:lastPrinted>2020-12-28T10:23:56Z</cp:lastPrinted>
  <dcterms:created xsi:type="dcterms:W3CDTF">2020-12-03T08:54:31Z</dcterms:created>
  <dcterms:modified xsi:type="dcterms:W3CDTF">2020-12-29T05:31:46Z</dcterms:modified>
</cp:coreProperties>
</file>